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6" r:id="rId2"/>
    <p:sldId id="267" r:id="rId3"/>
  </p:sldIdLst>
  <p:sldSz cx="12801600" cy="9601200" type="A3"/>
  <p:notesSz cx="6797675" cy="987425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602" y="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02853A-35E7-D9C5-7746-EA6B592362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0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60B138-3858-29E2-1A0F-855ED55CFB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21BE-89F1-4358-9FF3-ECBF67508EF2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420623-6DB3-0C5A-C839-DE6904AC20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278ACB-882A-3A00-915C-D7D979AD9D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37648-A934-477B-8191-78DE43AA9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370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0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AA690-569C-40C9-86C7-0E516BB34FD0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2398"/>
            <a:ext cx="5438775" cy="38871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87A80-2778-4BAD-B122-2476D53B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284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7C64-E59F-45CF-BC4B-73AD9EE488A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165-AA54-4879-99A6-60E908D4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7C64-E59F-45CF-BC4B-73AD9EE488A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165-AA54-4879-99A6-60E908D4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7C64-E59F-45CF-BC4B-73AD9EE488A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165-AA54-4879-99A6-60E908D4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7C64-E59F-45CF-BC4B-73AD9EE488A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165-AA54-4879-99A6-60E908D4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7C64-E59F-45CF-BC4B-73AD9EE488A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165-AA54-4879-99A6-60E908D4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7C64-E59F-45CF-BC4B-73AD9EE488A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165-AA54-4879-99A6-60E908D4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7C64-E59F-45CF-BC4B-73AD9EE488A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165-AA54-4879-99A6-60E908D4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7C64-E59F-45CF-BC4B-73AD9EE488A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165-AA54-4879-99A6-60E908D4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7C64-E59F-45CF-BC4B-73AD9EE488A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165-AA54-4879-99A6-60E908D4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7C64-E59F-45CF-BC4B-73AD9EE488A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165-AA54-4879-99A6-60E908D4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7C64-E59F-45CF-BC4B-73AD9EE488A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165-AA54-4879-99A6-60E908D4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57C64-E59F-45CF-BC4B-73AD9EE488A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DC165-AA54-4879-99A6-60E908D4F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 b="3744"/>
          <a:stretch/>
        </p:blipFill>
        <p:spPr>
          <a:xfrm>
            <a:off x="0" y="1488232"/>
            <a:ext cx="12801600" cy="7776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600" y="2796233"/>
            <a:ext cx="496967" cy="372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432" y="7894320"/>
            <a:ext cx="496967" cy="372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316" y="5578590"/>
            <a:ext cx="496967" cy="37272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75D697-555F-5E3E-C9C6-4C2B94B3AB55}"/>
              </a:ext>
            </a:extLst>
          </p:cNvPr>
          <p:cNvSpPr/>
          <p:nvPr/>
        </p:nvSpPr>
        <p:spPr>
          <a:xfrm>
            <a:off x="0" y="-1"/>
            <a:ext cx="12801600" cy="8532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</a:rPr>
              <a:t>Схема организации перекрытия движения в г. Гатчина </a:t>
            </a:r>
          </a:p>
          <a:p>
            <a:pPr algn="ctr"/>
            <a:r>
              <a:rPr lang="ru-RU" b="1" dirty="0">
                <a:ln w="0"/>
                <a:solidFill>
                  <a:schemeClr val="tx1"/>
                </a:solidFill>
              </a:rPr>
              <a:t>с 23:45 (06.01.2024) до 03:00 (07.01.2024) в связи с празднованием  Рождества Христова</a:t>
            </a:r>
          </a:p>
        </p:txBody>
      </p:sp>
      <p:cxnSp>
        <p:nvCxnSpPr>
          <p:cNvPr id="11" name="Прямая соединительная линия 10"/>
          <p:cNvCxnSpPr>
            <a:stCxn id="5" idx="2"/>
          </p:cNvCxnSpPr>
          <p:nvPr/>
        </p:nvCxnSpPr>
        <p:spPr>
          <a:xfrm flipH="1">
            <a:off x="3363364" y="3168958"/>
            <a:ext cx="1485720" cy="4772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4384577" y="4737212"/>
            <a:ext cx="1767739" cy="9384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4D7298F0-DC3E-C727-8343-79BD2CB99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76441"/>
              </p:ext>
            </p:extLst>
          </p:nvPr>
        </p:nvGraphicFramePr>
        <p:xfrm>
          <a:off x="9510419" y="7268627"/>
          <a:ext cx="3291181" cy="2362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8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Условные</a:t>
                      </a:r>
                      <a:r>
                        <a:rPr lang="ru-RU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обозначения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42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  <a:p>
                      <a:r>
                        <a:rPr lang="ru-RU" sz="1300" dirty="0" smtClean="0"/>
                        <a:t>Места и знаки</a:t>
                      </a:r>
                      <a:r>
                        <a:rPr lang="ru-RU" sz="1300" baseline="0" dirty="0" smtClean="0"/>
                        <a:t> перекрытий</a:t>
                      </a:r>
                      <a:endParaRPr lang="ru-RU" sz="1300" dirty="0"/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348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Перекрытая</a:t>
                      </a:r>
                      <a:r>
                        <a:rPr lang="ru-RU" sz="1300" baseline="0" dirty="0" smtClean="0"/>
                        <a:t> улица</a:t>
                      </a:r>
                      <a:endParaRPr lang="ru-RU" sz="1300" dirty="0"/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3337223195"/>
                  </a:ext>
                </a:extLst>
              </a:tr>
              <a:tr h="376776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Полиция</a:t>
                      </a:r>
                      <a:endParaRPr lang="ru-RU" sz="1300" dirty="0"/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204442365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184" y="8267045"/>
            <a:ext cx="496967" cy="37272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9857184" y="8977064"/>
            <a:ext cx="4969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407">
            <a:extLst>
              <a:ext uri="{FF2B5EF4-FFF2-40B4-BE49-F238E27FC236}">
                <a16:creationId xmlns:a16="http://schemas.microsoft.com/office/drawing/2014/main" id="{A207EAAD-0518-84FE-5E71-3006EB89CA29}"/>
              </a:ext>
            </a:extLst>
          </p:cNvPr>
          <p:cNvGrpSpPr>
            <a:grpSpLocks/>
          </p:cNvGrpSpPr>
          <p:nvPr/>
        </p:nvGrpSpPr>
        <p:grpSpPr bwMode="auto">
          <a:xfrm rot="1493205">
            <a:off x="4268026" y="4914257"/>
            <a:ext cx="665145" cy="321061"/>
            <a:chOff x="2828" y="3832"/>
            <a:chExt cx="782" cy="315"/>
          </a:xfrm>
        </p:grpSpPr>
        <p:grpSp>
          <p:nvGrpSpPr>
            <p:cNvPr id="25" name="Group 408">
              <a:extLst>
                <a:ext uri="{FF2B5EF4-FFF2-40B4-BE49-F238E27FC236}">
                  <a16:creationId xmlns:a16="http://schemas.microsoft.com/office/drawing/2014/main" id="{FA1811B5-281A-61B2-EED6-BE27F0284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8" y="3853"/>
              <a:ext cx="782" cy="294"/>
              <a:chOff x="2828" y="3853"/>
              <a:chExt cx="782" cy="294"/>
            </a:xfrm>
          </p:grpSpPr>
          <p:grpSp>
            <p:nvGrpSpPr>
              <p:cNvPr id="33" name="Group 409">
                <a:extLst>
                  <a:ext uri="{FF2B5EF4-FFF2-40B4-BE49-F238E27FC236}">
                    <a16:creationId xmlns:a16="http://schemas.microsoft.com/office/drawing/2014/main" id="{8C363BFE-CBE3-8AB3-AC7D-3BDF64BC7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7" y="3862"/>
                <a:ext cx="109" cy="62"/>
                <a:chOff x="3217" y="3862"/>
                <a:chExt cx="109" cy="62"/>
              </a:xfrm>
            </p:grpSpPr>
            <p:sp>
              <p:nvSpPr>
                <p:cNvPr id="155" name="Freeform 410">
                  <a:extLst>
                    <a:ext uri="{FF2B5EF4-FFF2-40B4-BE49-F238E27FC236}">
                      <a16:creationId xmlns:a16="http://schemas.microsoft.com/office/drawing/2014/main" id="{C899C768-EB4C-C83E-CC47-B52DAAED78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" y="3862"/>
                  <a:ext cx="21" cy="58"/>
                </a:xfrm>
                <a:custGeom>
                  <a:avLst/>
                  <a:gdLst>
                    <a:gd name="T0" fmla="*/ 21 w 21"/>
                    <a:gd name="T1" fmla="*/ 0 h 58"/>
                    <a:gd name="T2" fmla="*/ 18 w 21"/>
                    <a:gd name="T3" fmla="*/ 4 h 58"/>
                    <a:gd name="T4" fmla="*/ 8 w 21"/>
                    <a:gd name="T5" fmla="*/ 35 h 58"/>
                    <a:gd name="T6" fmla="*/ 0 w 21"/>
                    <a:gd name="T7" fmla="*/ 58 h 58"/>
                    <a:gd name="T8" fmla="*/ 7 w 21"/>
                    <a:gd name="T9" fmla="*/ 56 h 58"/>
                    <a:gd name="T10" fmla="*/ 21 w 21"/>
                    <a:gd name="T11" fmla="*/ 0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58"/>
                    <a:gd name="T20" fmla="*/ 21 w 21"/>
                    <a:gd name="T21" fmla="*/ 58 h 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58">
                      <a:moveTo>
                        <a:pt x="21" y="0"/>
                      </a:moveTo>
                      <a:lnTo>
                        <a:pt x="18" y="4"/>
                      </a:lnTo>
                      <a:lnTo>
                        <a:pt x="8" y="35"/>
                      </a:lnTo>
                      <a:lnTo>
                        <a:pt x="0" y="58"/>
                      </a:lnTo>
                      <a:lnTo>
                        <a:pt x="7" y="56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  <p:sp>
              <p:nvSpPr>
                <p:cNvPr id="156" name="Freeform 411">
                  <a:extLst>
                    <a:ext uri="{FF2B5EF4-FFF2-40B4-BE49-F238E27FC236}">
                      <a16:creationId xmlns:a16="http://schemas.microsoft.com/office/drawing/2014/main" id="{6EF5DF36-436D-70A8-FAD2-45BB81588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3865"/>
                  <a:ext cx="46" cy="59"/>
                </a:xfrm>
                <a:custGeom>
                  <a:avLst/>
                  <a:gdLst>
                    <a:gd name="T0" fmla="*/ 36 w 46"/>
                    <a:gd name="T1" fmla="*/ 0 h 59"/>
                    <a:gd name="T2" fmla="*/ 0 w 46"/>
                    <a:gd name="T3" fmla="*/ 59 h 59"/>
                    <a:gd name="T4" fmla="*/ 15 w 46"/>
                    <a:gd name="T5" fmla="*/ 59 h 59"/>
                    <a:gd name="T6" fmla="*/ 46 w 46"/>
                    <a:gd name="T7" fmla="*/ 1 h 59"/>
                    <a:gd name="T8" fmla="*/ 36 w 46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59"/>
                    <a:gd name="T17" fmla="*/ 46 w 46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59">
                      <a:moveTo>
                        <a:pt x="36" y="0"/>
                      </a:moveTo>
                      <a:lnTo>
                        <a:pt x="0" y="59"/>
                      </a:lnTo>
                      <a:lnTo>
                        <a:pt x="15" y="59"/>
                      </a:lnTo>
                      <a:lnTo>
                        <a:pt x="46" y="1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</p:grpSp>
          <p:grpSp>
            <p:nvGrpSpPr>
              <p:cNvPr id="34" name="Group 412">
                <a:extLst>
                  <a:ext uri="{FF2B5EF4-FFF2-40B4-BE49-F238E27FC236}">
                    <a16:creationId xmlns:a16="http://schemas.microsoft.com/office/drawing/2014/main" id="{8BC12C63-5BA0-03A4-9FD6-D6E051A72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4" y="3876"/>
                <a:ext cx="416" cy="99"/>
                <a:chOff x="3064" y="3876"/>
                <a:chExt cx="416" cy="99"/>
              </a:xfrm>
            </p:grpSpPr>
            <p:sp>
              <p:nvSpPr>
                <p:cNvPr id="139" name="Freeform 413">
                  <a:extLst>
                    <a:ext uri="{FF2B5EF4-FFF2-40B4-BE49-F238E27FC236}">
                      <a16:creationId xmlns:a16="http://schemas.microsoft.com/office/drawing/2014/main" id="{CC1B932A-1DFD-B867-16FC-4D8BFEEE2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7" y="3904"/>
                  <a:ext cx="403" cy="53"/>
                </a:xfrm>
                <a:custGeom>
                  <a:avLst/>
                  <a:gdLst>
                    <a:gd name="T0" fmla="*/ 225 w 403"/>
                    <a:gd name="T1" fmla="*/ 14 h 53"/>
                    <a:gd name="T2" fmla="*/ 233 w 403"/>
                    <a:gd name="T3" fmla="*/ 9 h 53"/>
                    <a:gd name="T4" fmla="*/ 238 w 403"/>
                    <a:gd name="T5" fmla="*/ 4 h 53"/>
                    <a:gd name="T6" fmla="*/ 245 w 403"/>
                    <a:gd name="T7" fmla="*/ 3 h 53"/>
                    <a:gd name="T8" fmla="*/ 251 w 403"/>
                    <a:gd name="T9" fmla="*/ 0 h 53"/>
                    <a:gd name="T10" fmla="*/ 262 w 403"/>
                    <a:gd name="T11" fmla="*/ 0 h 53"/>
                    <a:gd name="T12" fmla="*/ 365 w 403"/>
                    <a:gd name="T13" fmla="*/ 6 h 53"/>
                    <a:gd name="T14" fmla="*/ 375 w 403"/>
                    <a:gd name="T15" fmla="*/ 7 h 53"/>
                    <a:gd name="T16" fmla="*/ 380 w 403"/>
                    <a:gd name="T17" fmla="*/ 7 h 53"/>
                    <a:gd name="T18" fmla="*/ 385 w 403"/>
                    <a:gd name="T19" fmla="*/ 9 h 53"/>
                    <a:gd name="T20" fmla="*/ 390 w 403"/>
                    <a:gd name="T21" fmla="*/ 10 h 53"/>
                    <a:gd name="T22" fmla="*/ 393 w 403"/>
                    <a:gd name="T23" fmla="*/ 11 h 53"/>
                    <a:gd name="T24" fmla="*/ 394 w 403"/>
                    <a:gd name="T25" fmla="*/ 13 h 53"/>
                    <a:gd name="T26" fmla="*/ 398 w 403"/>
                    <a:gd name="T27" fmla="*/ 16 h 53"/>
                    <a:gd name="T28" fmla="*/ 399 w 403"/>
                    <a:gd name="T29" fmla="*/ 20 h 53"/>
                    <a:gd name="T30" fmla="*/ 403 w 403"/>
                    <a:gd name="T31" fmla="*/ 27 h 53"/>
                    <a:gd name="T32" fmla="*/ 399 w 403"/>
                    <a:gd name="T33" fmla="*/ 40 h 53"/>
                    <a:gd name="T34" fmla="*/ 243 w 403"/>
                    <a:gd name="T35" fmla="*/ 53 h 53"/>
                    <a:gd name="T36" fmla="*/ 132 w 403"/>
                    <a:gd name="T37" fmla="*/ 40 h 53"/>
                    <a:gd name="T38" fmla="*/ 0 w 403"/>
                    <a:gd name="T39" fmla="*/ 26 h 53"/>
                    <a:gd name="T40" fmla="*/ 122 w 403"/>
                    <a:gd name="T41" fmla="*/ 17 h 53"/>
                    <a:gd name="T42" fmla="*/ 202 w 403"/>
                    <a:gd name="T43" fmla="*/ 16 h 53"/>
                    <a:gd name="T44" fmla="*/ 225 w 403"/>
                    <a:gd name="T45" fmla="*/ 14 h 5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03"/>
                    <a:gd name="T70" fmla="*/ 0 h 53"/>
                    <a:gd name="T71" fmla="*/ 403 w 403"/>
                    <a:gd name="T72" fmla="*/ 53 h 5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03" h="53">
                      <a:moveTo>
                        <a:pt x="225" y="14"/>
                      </a:moveTo>
                      <a:lnTo>
                        <a:pt x="233" y="9"/>
                      </a:lnTo>
                      <a:lnTo>
                        <a:pt x="238" y="4"/>
                      </a:lnTo>
                      <a:lnTo>
                        <a:pt x="245" y="3"/>
                      </a:lnTo>
                      <a:lnTo>
                        <a:pt x="251" y="0"/>
                      </a:lnTo>
                      <a:lnTo>
                        <a:pt x="262" y="0"/>
                      </a:lnTo>
                      <a:lnTo>
                        <a:pt x="365" y="6"/>
                      </a:lnTo>
                      <a:lnTo>
                        <a:pt x="375" y="7"/>
                      </a:lnTo>
                      <a:lnTo>
                        <a:pt x="380" y="7"/>
                      </a:lnTo>
                      <a:lnTo>
                        <a:pt x="385" y="9"/>
                      </a:lnTo>
                      <a:lnTo>
                        <a:pt x="390" y="10"/>
                      </a:lnTo>
                      <a:lnTo>
                        <a:pt x="393" y="11"/>
                      </a:lnTo>
                      <a:lnTo>
                        <a:pt x="394" y="13"/>
                      </a:lnTo>
                      <a:lnTo>
                        <a:pt x="398" y="16"/>
                      </a:lnTo>
                      <a:lnTo>
                        <a:pt x="399" y="20"/>
                      </a:lnTo>
                      <a:lnTo>
                        <a:pt x="403" y="27"/>
                      </a:lnTo>
                      <a:lnTo>
                        <a:pt x="399" y="40"/>
                      </a:lnTo>
                      <a:lnTo>
                        <a:pt x="243" y="53"/>
                      </a:lnTo>
                      <a:lnTo>
                        <a:pt x="132" y="40"/>
                      </a:lnTo>
                      <a:lnTo>
                        <a:pt x="0" y="26"/>
                      </a:lnTo>
                      <a:lnTo>
                        <a:pt x="122" y="17"/>
                      </a:lnTo>
                      <a:lnTo>
                        <a:pt x="202" y="16"/>
                      </a:lnTo>
                      <a:lnTo>
                        <a:pt x="225" y="14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  <p:grpSp>
              <p:nvGrpSpPr>
                <p:cNvPr id="140" name="Group 414">
                  <a:extLst>
                    <a:ext uri="{FF2B5EF4-FFF2-40B4-BE49-F238E27FC236}">
                      <a16:creationId xmlns:a16="http://schemas.microsoft.com/office/drawing/2014/main" id="{08CF7A4C-BA6E-1167-8574-F2246E7798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64" y="3876"/>
                  <a:ext cx="326" cy="99"/>
                  <a:chOff x="3064" y="3876"/>
                  <a:chExt cx="326" cy="99"/>
                </a:xfrm>
              </p:grpSpPr>
              <p:grpSp>
                <p:nvGrpSpPr>
                  <p:cNvPr id="141" name="Group 415">
                    <a:extLst>
                      <a:ext uri="{FF2B5EF4-FFF2-40B4-BE49-F238E27FC236}">
                        <a16:creationId xmlns:a16="http://schemas.microsoft.com/office/drawing/2014/main" id="{3A755406-BE5D-09A5-E6F2-9CEF42D1FE9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0" y="3876"/>
                    <a:ext cx="230" cy="99"/>
                    <a:chOff x="3160" y="3876"/>
                    <a:chExt cx="230" cy="99"/>
                  </a:xfrm>
                </p:grpSpPr>
                <p:grpSp>
                  <p:nvGrpSpPr>
                    <p:cNvPr id="143" name="Group 416">
                      <a:extLst>
                        <a:ext uri="{FF2B5EF4-FFF2-40B4-BE49-F238E27FC236}">
                          <a16:creationId xmlns:a16="http://schemas.microsoft.com/office/drawing/2014/main" id="{918EB5F8-9FED-E0CF-C304-9698EA3317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6" y="3879"/>
                      <a:ext cx="134" cy="96"/>
                      <a:chOff x="3256" y="3879"/>
                      <a:chExt cx="134" cy="96"/>
                    </a:xfrm>
                  </p:grpSpPr>
                  <p:grpSp>
                    <p:nvGrpSpPr>
                      <p:cNvPr id="150" name="Group 417">
                        <a:extLst>
                          <a:ext uri="{FF2B5EF4-FFF2-40B4-BE49-F238E27FC236}">
                            <a16:creationId xmlns:a16="http://schemas.microsoft.com/office/drawing/2014/main" id="{645620C5-2459-9585-F9B3-A56636E131E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43" y="3898"/>
                        <a:ext cx="22" cy="7"/>
                        <a:chOff x="3343" y="3898"/>
                        <a:chExt cx="22" cy="7"/>
                      </a:xfrm>
                    </p:grpSpPr>
                    <p:sp>
                      <p:nvSpPr>
                        <p:cNvPr id="153" name="Line 418">
                          <a:extLst>
                            <a:ext uri="{FF2B5EF4-FFF2-40B4-BE49-F238E27FC236}">
                              <a16:creationId xmlns:a16="http://schemas.microsoft.com/office/drawing/2014/main" id="{D1E71F87-3801-9960-A7A3-D9F00521937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343" y="3898"/>
                          <a:ext cx="1" cy="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201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54" name="Line 419">
                          <a:extLst>
                            <a:ext uri="{FF2B5EF4-FFF2-40B4-BE49-F238E27FC236}">
                              <a16:creationId xmlns:a16="http://schemas.microsoft.com/office/drawing/2014/main" id="{64EEFC31-6ED7-64D4-895B-13ECA00D142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64" y="3900"/>
                          <a:ext cx="1" cy="5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201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  <p:sp>
                    <p:nvSpPr>
                      <p:cNvPr id="151" name="Freeform 420">
                        <a:extLst>
                          <a:ext uri="{FF2B5EF4-FFF2-40B4-BE49-F238E27FC236}">
                            <a16:creationId xmlns:a16="http://schemas.microsoft.com/office/drawing/2014/main" id="{BC9AB3ED-8628-BE85-75B8-9996A0F16BE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6" y="3901"/>
                        <a:ext cx="134" cy="74"/>
                      </a:xfrm>
                      <a:custGeom>
                        <a:avLst/>
                        <a:gdLst>
                          <a:gd name="T0" fmla="*/ 40 w 134"/>
                          <a:gd name="T1" fmla="*/ 27 h 74"/>
                          <a:gd name="T2" fmla="*/ 43 w 134"/>
                          <a:gd name="T3" fmla="*/ 23 h 74"/>
                          <a:gd name="T4" fmla="*/ 48 w 134"/>
                          <a:gd name="T5" fmla="*/ 19 h 74"/>
                          <a:gd name="T6" fmla="*/ 62 w 134"/>
                          <a:gd name="T7" fmla="*/ 3 h 74"/>
                          <a:gd name="T8" fmla="*/ 64 w 134"/>
                          <a:gd name="T9" fmla="*/ 1 h 74"/>
                          <a:gd name="T10" fmla="*/ 66 w 134"/>
                          <a:gd name="T11" fmla="*/ 1 h 74"/>
                          <a:gd name="T12" fmla="*/ 69 w 134"/>
                          <a:gd name="T13" fmla="*/ 0 h 74"/>
                          <a:gd name="T14" fmla="*/ 70 w 134"/>
                          <a:gd name="T15" fmla="*/ 0 h 74"/>
                          <a:gd name="T16" fmla="*/ 74 w 134"/>
                          <a:gd name="T17" fmla="*/ 0 h 74"/>
                          <a:gd name="T18" fmla="*/ 118 w 134"/>
                          <a:gd name="T19" fmla="*/ 3 h 74"/>
                          <a:gd name="T20" fmla="*/ 119 w 134"/>
                          <a:gd name="T21" fmla="*/ 3 h 74"/>
                          <a:gd name="T22" fmla="*/ 124 w 134"/>
                          <a:gd name="T23" fmla="*/ 3 h 74"/>
                          <a:gd name="T24" fmla="*/ 126 w 134"/>
                          <a:gd name="T25" fmla="*/ 3 h 74"/>
                          <a:gd name="T26" fmla="*/ 129 w 134"/>
                          <a:gd name="T27" fmla="*/ 4 h 74"/>
                          <a:gd name="T28" fmla="*/ 132 w 134"/>
                          <a:gd name="T29" fmla="*/ 4 h 74"/>
                          <a:gd name="T30" fmla="*/ 134 w 134"/>
                          <a:gd name="T31" fmla="*/ 6 h 74"/>
                          <a:gd name="T32" fmla="*/ 134 w 134"/>
                          <a:gd name="T33" fmla="*/ 9 h 74"/>
                          <a:gd name="T34" fmla="*/ 134 w 134"/>
                          <a:gd name="T35" fmla="*/ 12 h 74"/>
                          <a:gd name="T36" fmla="*/ 134 w 134"/>
                          <a:gd name="T37" fmla="*/ 13 h 74"/>
                          <a:gd name="T38" fmla="*/ 134 w 134"/>
                          <a:gd name="T39" fmla="*/ 16 h 74"/>
                          <a:gd name="T40" fmla="*/ 121 w 134"/>
                          <a:gd name="T41" fmla="*/ 32 h 74"/>
                          <a:gd name="T42" fmla="*/ 118 w 134"/>
                          <a:gd name="T43" fmla="*/ 38 h 74"/>
                          <a:gd name="T44" fmla="*/ 114 w 134"/>
                          <a:gd name="T45" fmla="*/ 40 h 74"/>
                          <a:gd name="T46" fmla="*/ 111 w 134"/>
                          <a:gd name="T47" fmla="*/ 46 h 74"/>
                          <a:gd name="T48" fmla="*/ 106 w 134"/>
                          <a:gd name="T49" fmla="*/ 51 h 74"/>
                          <a:gd name="T50" fmla="*/ 101 w 134"/>
                          <a:gd name="T51" fmla="*/ 55 h 74"/>
                          <a:gd name="T52" fmla="*/ 80 w 134"/>
                          <a:gd name="T53" fmla="*/ 74 h 74"/>
                          <a:gd name="T54" fmla="*/ 0 w 134"/>
                          <a:gd name="T55" fmla="*/ 64 h 74"/>
                          <a:gd name="T56" fmla="*/ 30 w 134"/>
                          <a:gd name="T57" fmla="*/ 36 h 74"/>
                          <a:gd name="T58" fmla="*/ 35 w 134"/>
                          <a:gd name="T59" fmla="*/ 33 h 74"/>
                          <a:gd name="T60" fmla="*/ 40 w 134"/>
                          <a:gd name="T61" fmla="*/ 27 h 74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134"/>
                          <a:gd name="T94" fmla="*/ 0 h 74"/>
                          <a:gd name="T95" fmla="*/ 134 w 134"/>
                          <a:gd name="T96" fmla="*/ 74 h 74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134" h="74">
                            <a:moveTo>
                              <a:pt x="40" y="27"/>
                            </a:moveTo>
                            <a:lnTo>
                              <a:pt x="43" y="23"/>
                            </a:lnTo>
                            <a:lnTo>
                              <a:pt x="48" y="19"/>
                            </a:lnTo>
                            <a:lnTo>
                              <a:pt x="62" y="3"/>
                            </a:lnTo>
                            <a:lnTo>
                              <a:pt x="64" y="1"/>
                            </a:lnTo>
                            <a:lnTo>
                              <a:pt x="66" y="1"/>
                            </a:lnTo>
                            <a:lnTo>
                              <a:pt x="69" y="0"/>
                            </a:lnTo>
                            <a:lnTo>
                              <a:pt x="70" y="0"/>
                            </a:lnTo>
                            <a:lnTo>
                              <a:pt x="74" y="0"/>
                            </a:lnTo>
                            <a:lnTo>
                              <a:pt x="118" y="3"/>
                            </a:lnTo>
                            <a:lnTo>
                              <a:pt x="119" y="3"/>
                            </a:lnTo>
                            <a:lnTo>
                              <a:pt x="124" y="3"/>
                            </a:lnTo>
                            <a:lnTo>
                              <a:pt x="126" y="3"/>
                            </a:lnTo>
                            <a:lnTo>
                              <a:pt x="129" y="4"/>
                            </a:lnTo>
                            <a:lnTo>
                              <a:pt x="132" y="4"/>
                            </a:lnTo>
                            <a:lnTo>
                              <a:pt x="134" y="6"/>
                            </a:lnTo>
                            <a:lnTo>
                              <a:pt x="134" y="9"/>
                            </a:lnTo>
                            <a:lnTo>
                              <a:pt x="134" y="12"/>
                            </a:lnTo>
                            <a:lnTo>
                              <a:pt x="134" y="13"/>
                            </a:lnTo>
                            <a:lnTo>
                              <a:pt x="134" y="16"/>
                            </a:lnTo>
                            <a:lnTo>
                              <a:pt x="121" y="32"/>
                            </a:lnTo>
                            <a:lnTo>
                              <a:pt x="118" y="38"/>
                            </a:lnTo>
                            <a:lnTo>
                              <a:pt x="114" y="40"/>
                            </a:lnTo>
                            <a:lnTo>
                              <a:pt x="111" y="46"/>
                            </a:lnTo>
                            <a:lnTo>
                              <a:pt x="106" y="51"/>
                            </a:lnTo>
                            <a:lnTo>
                              <a:pt x="101" y="55"/>
                            </a:lnTo>
                            <a:lnTo>
                              <a:pt x="80" y="74"/>
                            </a:lnTo>
                            <a:lnTo>
                              <a:pt x="0" y="64"/>
                            </a:lnTo>
                            <a:lnTo>
                              <a:pt x="30" y="36"/>
                            </a:lnTo>
                            <a:lnTo>
                              <a:pt x="35" y="33"/>
                            </a:lnTo>
                            <a:lnTo>
                              <a:pt x="40" y="27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152" name="Freeform 421">
                        <a:extLst>
                          <a:ext uri="{FF2B5EF4-FFF2-40B4-BE49-F238E27FC236}">
                            <a16:creationId xmlns:a16="http://schemas.microsoft.com/office/drawing/2014/main" id="{ECD0F7FA-9904-9BB6-943D-6FD8DD02253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33" y="3879"/>
                        <a:ext cx="47" cy="22"/>
                      </a:xfrm>
                      <a:custGeom>
                        <a:avLst/>
                        <a:gdLst>
                          <a:gd name="T0" fmla="*/ 5 w 47"/>
                          <a:gd name="T1" fmla="*/ 3 h 22"/>
                          <a:gd name="T2" fmla="*/ 0 w 47"/>
                          <a:gd name="T3" fmla="*/ 15 h 22"/>
                          <a:gd name="T4" fmla="*/ 0 w 47"/>
                          <a:gd name="T5" fmla="*/ 16 h 22"/>
                          <a:gd name="T6" fmla="*/ 0 w 47"/>
                          <a:gd name="T7" fmla="*/ 18 h 22"/>
                          <a:gd name="T8" fmla="*/ 2 w 47"/>
                          <a:gd name="T9" fmla="*/ 19 h 22"/>
                          <a:gd name="T10" fmla="*/ 2 w 47"/>
                          <a:gd name="T11" fmla="*/ 19 h 22"/>
                          <a:gd name="T12" fmla="*/ 41 w 47"/>
                          <a:gd name="T13" fmla="*/ 22 h 22"/>
                          <a:gd name="T14" fmla="*/ 42 w 47"/>
                          <a:gd name="T15" fmla="*/ 22 h 22"/>
                          <a:gd name="T16" fmla="*/ 44 w 47"/>
                          <a:gd name="T17" fmla="*/ 22 h 22"/>
                          <a:gd name="T18" fmla="*/ 46 w 47"/>
                          <a:gd name="T19" fmla="*/ 21 h 22"/>
                          <a:gd name="T20" fmla="*/ 47 w 47"/>
                          <a:gd name="T21" fmla="*/ 19 h 22"/>
                          <a:gd name="T22" fmla="*/ 47 w 47"/>
                          <a:gd name="T23" fmla="*/ 18 h 22"/>
                          <a:gd name="T24" fmla="*/ 46 w 47"/>
                          <a:gd name="T25" fmla="*/ 5 h 22"/>
                          <a:gd name="T26" fmla="*/ 42 w 47"/>
                          <a:gd name="T27" fmla="*/ 2 h 22"/>
                          <a:gd name="T28" fmla="*/ 41 w 47"/>
                          <a:gd name="T29" fmla="*/ 2 h 22"/>
                          <a:gd name="T30" fmla="*/ 37 w 47"/>
                          <a:gd name="T31" fmla="*/ 0 h 22"/>
                          <a:gd name="T32" fmla="*/ 8 w 47"/>
                          <a:gd name="T33" fmla="*/ 2 h 22"/>
                          <a:gd name="T34" fmla="*/ 6 w 47"/>
                          <a:gd name="T35" fmla="*/ 2 h 22"/>
                          <a:gd name="T36" fmla="*/ 5 w 47"/>
                          <a:gd name="T37" fmla="*/ 3 h 22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47"/>
                          <a:gd name="T58" fmla="*/ 0 h 22"/>
                          <a:gd name="T59" fmla="*/ 47 w 47"/>
                          <a:gd name="T60" fmla="*/ 22 h 22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47" h="22">
                            <a:moveTo>
                              <a:pt x="5" y="3"/>
                            </a:moveTo>
                            <a:lnTo>
                              <a:pt x="0" y="15"/>
                            </a:lnTo>
                            <a:lnTo>
                              <a:pt x="0" y="16"/>
                            </a:lnTo>
                            <a:lnTo>
                              <a:pt x="0" y="18"/>
                            </a:lnTo>
                            <a:lnTo>
                              <a:pt x="2" y="19"/>
                            </a:lnTo>
                            <a:lnTo>
                              <a:pt x="41" y="22"/>
                            </a:lnTo>
                            <a:lnTo>
                              <a:pt x="42" y="22"/>
                            </a:lnTo>
                            <a:lnTo>
                              <a:pt x="44" y="22"/>
                            </a:lnTo>
                            <a:lnTo>
                              <a:pt x="46" y="21"/>
                            </a:lnTo>
                            <a:lnTo>
                              <a:pt x="47" y="19"/>
                            </a:lnTo>
                            <a:lnTo>
                              <a:pt x="47" y="18"/>
                            </a:lnTo>
                            <a:lnTo>
                              <a:pt x="46" y="5"/>
                            </a:lnTo>
                            <a:lnTo>
                              <a:pt x="42" y="2"/>
                            </a:lnTo>
                            <a:lnTo>
                              <a:pt x="41" y="2"/>
                            </a:lnTo>
                            <a:lnTo>
                              <a:pt x="37" y="0"/>
                            </a:lnTo>
                            <a:lnTo>
                              <a:pt x="8" y="2"/>
                            </a:lnTo>
                            <a:lnTo>
                              <a:pt x="6" y="2"/>
                            </a:lnTo>
                            <a:lnTo>
                              <a:pt x="5" y="3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  <p:grpSp>
                  <p:nvGrpSpPr>
                    <p:cNvPr id="144" name="Group 422">
                      <a:extLst>
                        <a:ext uri="{FF2B5EF4-FFF2-40B4-BE49-F238E27FC236}">
                          <a16:creationId xmlns:a16="http://schemas.microsoft.com/office/drawing/2014/main" id="{93AF7D22-04CC-2121-1B83-71AFA39DBCC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0" y="3876"/>
                      <a:ext cx="132" cy="94"/>
                      <a:chOff x="3160" y="3876"/>
                      <a:chExt cx="132" cy="94"/>
                    </a:xfrm>
                  </p:grpSpPr>
                  <p:grpSp>
                    <p:nvGrpSpPr>
                      <p:cNvPr id="145" name="Group 423">
                        <a:extLst>
                          <a:ext uri="{FF2B5EF4-FFF2-40B4-BE49-F238E27FC236}">
                            <a16:creationId xmlns:a16="http://schemas.microsoft.com/office/drawing/2014/main" id="{F19BF118-FF86-FF61-05D1-CD833C9CFBD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7" y="3892"/>
                        <a:ext cx="22" cy="8"/>
                        <a:chOff x="3247" y="3892"/>
                        <a:chExt cx="22" cy="8"/>
                      </a:xfrm>
                    </p:grpSpPr>
                    <p:sp>
                      <p:nvSpPr>
                        <p:cNvPr id="148" name="Line 424">
                          <a:extLst>
                            <a:ext uri="{FF2B5EF4-FFF2-40B4-BE49-F238E27FC236}">
                              <a16:creationId xmlns:a16="http://schemas.microsoft.com/office/drawing/2014/main" id="{261D7297-6E0D-709D-2D3B-110D20D8C86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247" y="3892"/>
                          <a:ext cx="3" cy="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201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49" name="Line 425">
                          <a:extLst>
                            <a:ext uri="{FF2B5EF4-FFF2-40B4-BE49-F238E27FC236}">
                              <a16:creationId xmlns:a16="http://schemas.microsoft.com/office/drawing/2014/main" id="{4373871F-E0BB-888C-735D-DA67BFEFECF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268" y="3894"/>
                          <a:ext cx="1" cy="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201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  <p:sp>
                    <p:nvSpPr>
                      <p:cNvPr id="146" name="Freeform 426">
                        <a:extLst>
                          <a:ext uri="{FF2B5EF4-FFF2-40B4-BE49-F238E27FC236}">
                            <a16:creationId xmlns:a16="http://schemas.microsoft.com/office/drawing/2014/main" id="{8FEFB83B-0094-7E3B-3D11-11A45F11158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0" y="3897"/>
                        <a:ext cx="132" cy="73"/>
                      </a:xfrm>
                      <a:custGeom>
                        <a:avLst/>
                        <a:gdLst>
                          <a:gd name="T0" fmla="*/ 38 w 132"/>
                          <a:gd name="T1" fmla="*/ 27 h 73"/>
                          <a:gd name="T2" fmla="*/ 43 w 132"/>
                          <a:gd name="T3" fmla="*/ 23 h 73"/>
                          <a:gd name="T4" fmla="*/ 46 w 132"/>
                          <a:gd name="T5" fmla="*/ 18 h 73"/>
                          <a:gd name="T6" fmla="*/ 61 w 132"/>
                          <a:gd name="T7" fmla="*/ 3 h 73"/>
                          <a:gd name="T8" fmla="*/ 64 w 132"/>
                          <a:gd name="T9" fmla="*/ 1 h 73"/>
                          <a:gd name="T10" fmla="*/ 65 w 132"/>
                          <a:gd name="T11" fmla="*/ 0 h 73"/>
                          <a:gd name="T12" fmla="*/ 67 w 132"/>
                          <a:gd name="T13" fmla="*/ 0 h 73"/>
                          <a:gd name="T14" fmla="*/ 70 w 132"/>
                          <a:gd name="T15" fmla="*/ 0 h 73"/>
                          <a:gd name="T16" fmla="*/ 72 w 132"/>
                          <a:gd name="T17" fmla="*/ 0 h 73"/>
                          <a:gd name="T18" fmla="*/ 116 w 132"/>
                          <a:gd name="T19" fmla="*/ 1 h 73"/>
                          <a:gd name="T20" fmla="*/ 119 w 132"/>
                          <a:gd name="T21" fmla="*/ 3 h 73"/>
                          <a:gd name="T22" fmla="*/ 122 w 132"/>
                          <a:gd name="T23" fmla="*/ 3 h 73"/>
                          <a:gd name="T24" fmla="*/ 126 w 132"/>
                          <a:gd name="T25" fmla="*/ 3 h 73"/>
                          <a:gd name="T26" fmla="*/ 129 w 132"/>
                          <a:gd name="T27" fmla="*/ 3 h 73"/>
                          <a:gd name="T28" fmla="*/ 131 w 132"/>
                          <a:gd name="T29" fmla="*/ 4 h 73"/>
                          <a:gd name="T30" fmla="*/ 132 w 132"/>
                          <a:gd name="T31" fmla="*/ 5 h 73"/>
                          <a:gd name="T32" fmla="*/ 132 w 132"/>
                          <a:gd name="T33" fmla="*/ 8 h 73"/>
                          <a:gd name="T34" fmla="*/ 132 w 132"/>
                          <a:gd name="T35" fmla="*/ 11 h 73"/>
                          <a:gd name="T36" fmla="*/ 132 w 132"/>
                          <a:gd name="T37" fmla="*/ 13 h 73"/>
                          <a:gd name="T38" fmla="*/ 132 w 132"/>
                          <a:gd name="T39" fmla="*/ 14 h 73"/>
                          <a:gd name="T40" fmla="*/ 121 w 132"/>
                          <a:gd name="T41" fmla="*/ 31 h 73"/>
                          <a:gd name="T42" fmla="*/ 116 w 132"/>
                          <a:gd name="T43" fmla="*/ 37 h 73"/>
                          <a:gd name="T44" fmla="*/ 113 w 132"/>
                          <a:gd name="T45" fmla="*/ 40 h 73"/>
                          <a:gd name="T46" fmla="*/ 109 w 132"/>
                          <a:gd name="T47" fmla="*/ 46 h 73"/>
                          <a:gd name="T48" fmla="*/ 105 w 132"/>
                          <a:gd name="T49" fmla="*/ 50 h 73"/>
                          <a:gd name="T50" fmla="*/ 101 w 132"/>
                          <a:gd name="T51" fmla="*/ 55 h 73"/>
                          <a:gd name="T52" fmla="*/ 78 w 132"/>
                          <a:gd name="T53" fmla="*/ 73 h 73"/>
                          <a:gd name="T54" fmla="*/ 0 w 132"/>
                          <a:gd name="T55" fmla="*/ 63 h 73"/>
                          <a:gd name="T56" fmla="*/ 28 w 132"/>
                          <a:gd name="T57" fmla="*/ 36 h 73"/>
                          <a:gd name="T58" fmla="*/ 33 w 132"/>
                          <a:gd name="T59" fmla="*/ 31 h 73"/>
                          <a:gd name="T60" fmla="*/ 38 w 132"/>
                          <a:gd name="T61" fmla="*/ 27 h 73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132"/>
                          <a:gd name="T94" fmla="*/ 0 h 73"/>
                          <a:gd name="T95" fmla="*/ 132 w 132"/>
                          <a:gd name="T96" fmla="*/ 73 h 73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132" h="73">
                            <a:moveTo>
                              <a:pt x="38" y="27"/>
                            </a:moveTo>
                            <a:lnTo>
                              <a:pt x="43" y="23"/>
                            </a:lnTo>
                            <a:lnTo>
                              <a:pt x="46" y="18"/>
                            </a:lnTo>
                            <a:lnTo>
                              <a:pt x="61" y="3"/>
                            </a:lnTo>
                            <a:lnTo>
                              <a:pt x="64" y="1"/>
                            </a:lnTo>
                            <a:lnTo>
                              <a:pt x="65" y="0"/>
                            </a:lnTo>
                            <a:lnTo>
                              <a:pt x="67" y="0"/>
                            </a:lnTo>
                            <a:lnTo>
                              <a:pt x="70" y="0"/>
                            </a:lnTo>
                            <a:lnTo>
                              <a:pt x="72" y="0"/>
                            </a:lnTo>
                            <a:lnTo>
                              <a:pt x="116" y="1"/>
                            </a:lnTo>
                            <a:lnTo>
                              <a:pt x="119" y="3"/>
                            </a:lnTo>
                            <a:lnTo>
                              <a:pt x="122" y="3"/>
                            </a:lnTo>
                            <a:lnTo>
                              <a:pt x="126" y="3"/>
                            </a:lnTo>
                            <a:lnTo>
                              <a:pt x="129" y="3"/>
                            </a:lnTo>
                            <a:lnTo>
                              <a:pt x="131" y="4"/>
                            </a:lnTo>
                            <a:lnTo>
                              <a:pt x="132" y="5"/>
                            </a:lnTo>
                            <a:lnTo>
                              <a:pt x="132" y="8"/>
                            </a:lnTo>
                            <a:lnTo>
                              <a:pt x="132" y="11"/>
                            </a:lnTo>
                            <a:lnTo>
                              <a:pt x="132" y="13"/>
                            </a:lnTo>
                            <a:lnTo>
                              <a:pt x="132" y="14"/>
                            </a:lnTo>
                            <a:lnTo>
                              <a:pt x="121" y="31"/>
                            </a:lnTo>
                            <a:lnTo>
                              <a:pt x="116" y="37"/>
                            </a:lnTo>
                            <a:lnTo>
                              <a:pt x="113" y="40"/>
                            </a:lnTo>
                            <a:lnTo>
                              <a:pt x="109" y="46"/>
                            </a:lnTo>
                            <a:lnTo>
                              <a:pt x="105" y="50"/>
                            </a:lnTo>
                            <a:lnTo>
                              <a:pt x="101" y="55"/>
                            </a:lnTo>
                            <a:lnTo>
                              <a:pt x="78" y="73"/>
                            </a:lnTo>
                            <a:lnTo>
                              <a:pt x="0" y="63"/>
                            </a:lnTo>
                            <a:lnTo>
                              <a:pt x="28" y="36"/>
                            </a:lnTo>
                            <a:lnTo>
                              <a:pt x="33" y="31"/>
                            </a:lnTo>
                            <a:lnTo>
                              <a:pt x="38" y="27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147" name="Freeform 427">
                        <a:extLst>
                          <a:ext uri="{FF2B5EF4-FFF2-40B4-BE49-F238E27FC236}">
                            <a16:creationId xmlns:a16="http://schemas.microsoft.com/office/drawing/2014/main" id="{DB81A653-671E-30C3-EED5-E6BC26DE876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35" y="3876"/>
                        <a:ext cx="47" cy="21"/>
                      </a:xfrm>
                      <a:custGeom>
                        <a:avLst/>
                        <a:gdLst>
                          <a:gd name="T0" fmla="*/ 5 w 47"/>
                          <a:gd name="T1" fmla="*/ 2 h 21"/>
                          <a:gd name="T2" fmla="*/ 0 w 47"/>
                          <a:gd name="T3" fmla="*/ 13 h 21"/>
                          <a:gd name="T4" fmla="*/ 0 w 47"/>
                          <a:gd name="T5" fmla="*/ 15 h 21"/>
                          <a:gd name="T6" fmla="*/ 0 w 47"/>
                          <a:gd name="T7" fmla="*/ 16 h 21"/>
                          <a:gd name="T8" fmla="*/ 2 w 47"/>
                          <a:gd name="T9" fmla="*/ 18 h 21"/>
                          <a:gd name="T10" fmla="*/ 3 w 47"/>
                          <a:gd name="T11" fmla="*/ 18 h 21"/>
                          <a:gd name="T12" fmla="*/ 41 w 47"/>
                          <a:gd name="T13" fmla="*/ 21 h 21"/>
                          <a:gd name="T14" fmla="*/ 43 w 47"/>
                          <a:gd name="T15" fmla="*/ 21 h 21"/>
                          <a:gd name="T16" fmla="*/ 44 w 47"/>
                          <a:gd name="T17" fmla="*/ 21 h 21"/>
                          <a:gd name="T18" fmla="*/ 46 w 47"/>
                          <a:gd name="T19" fmla="*/ 19 h 21"/>
                          <a:gd name="T20" fmla="*/ 47 w 47"/>
                          <a:gd name="T21" fmla="*/ 18 h 21"/>
                          <a:gd name="T22" fmla="*/ 47 w 47"/>
                          <a:gd name="T23" fmla="*/ 16 h 21"/>
                          <a:gd name="T24" fmla="*/ 46 w 47"/>
                          <a:gd name="T25" fmla="*/ 3 h 21"/>
                          <a:gd name="T26" fmla="*/ 44 w 47"/>
                          <a:gd name="T27" fmla="*/ 0 h 21"/>
                          <a:gd name="T28" fmla="*/ 41 w 47"/>
                          <a:gd name="T29" fmla="*/ 0 h 21"/>
                          <a:gd name="T30" fmla="*/ 38 w 47"/>
                          <a:gd name="T31" fmla="*/ 0 h 21"/>
                          <a:gd name="T32" fmla="*/ 8 w 47"/>
                          <a:gd name="T33" fmla="*/ 0 h 21"/>
                          <a:gd name="T34" fmla="*/ 7 w 47"/>
                          <a:gd name="T35" fmla="*/ 0 h 21"/>
                          <a:gd name="T36" fmla="*/ 5 w 47"/>
                          <a:gd name="T37" fmla="*/ 2 h 21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47"/>
                          <a:gd name="T58" fmla="*/ 0 h 21"/>
                          <a:gd name="T59" fmla="*/ 47 w 47"/>
                          <a:gd name="T60" fmla="*/ 21 h 21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47" h="21">
                            <a:moveTo>
                              <a:pt x="5" y="2"/>
                            </a:moveTo>
                            <a:lnTo>
                              <a:pt x="0" y="13"/>
                            </a:lnTo>
                            <a:lnTo>
                              <a:pt x="0" y="15"/>
                            </a:lnTo>
                            <a:lnTo>
                              <a:pt x="0" y="16"/>
                            </a:lnTo>
                            <a:lnTo>
                              <a:pt x="2" y="18"/>
                            </a:lnTo>
                            <a:lnTo>
                              <a:pt x="3" y="18"/>
                            </a:lnTo>
                            <a:lnTo>
                              <a:pt x="41" y="21"/>
                            </a:lnTo>
                            <a:lnTo>
                              <a:pt x="43" y="21"/>
                            </a:lnTo>
                            <a:lnTo>
                              <a:pt x="44" y="21"/>
                            </a:lnTo>
                            <a:lnTo>
                              <a:pt x="46" y="19"/>
                            </a:lnTo>
                            <a:lnTo>
                              <a:pt x="47" y="18"/>
                            </a:lnTo>
                            <a:lnTo>
                              <a:pt x="47" y="16"/>
                            </a:lnTo>
                            <a:lnTo>
                              <a:pt x="46" y="3"/>
                            </a:lnTo>
                            <a:lnTo>
                              <a:pt x="44" y="0"/>
                            </a:lnTo>
                            <a:lnTo>
                              <a:pt x="41" y="0"/>
                            </a:lnTo>
                            <a:lnTo>
                              <a:pt x="38" y="0"/>
                            </a:lnTo>
                            <a:lnTo>
                              <a:pt x="8" y="0"/>
                            </a:lnTo>
                            <a:lnTo>
                              <a:pt x="7" y="0"/>
                            </a:lnTo>
                            <a:lnTo>
                              <a:pt x="5" y="2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</p:grpSp>
              <p:sp>
                <p:nvSpPr>
                  <p:cNvPr id="142" name="Freeform 428">
                    <a:extLst>
                      <a:ext uri="{FF2B5EF4-FFF2-40B4-BE49-F238E27FC236}">
                        <a16:creationId xmlns:a16="http://schemas.microsoft.com/office/drawing/2014/main" id="{09E070D3-B3EF-5479-E119-0274704B12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64" y="3928"/>
                    <a:ext cx="238" cy="25"/>
                  </a:xfrm>
                  <a:custGeom>
                    <a:avLst/>
                    <a:gdLst>
                      <a:gd name="T0" fmla="*/ 12 w 238"/>
                      <a:gd name="T1" fmla="*/ 2 h 25"/>
                      <a:gd name="T2" fmla="*/ 30 w 238"/>
                      <a:gd name="T3" fmla="*/ 0 h 25"/>
                      <a:gd name="T4" fmla="*/ 43 w 238"/>
                      <a:gd name="T5" fmla="*/ 0 h 25"/>
                      <a:gd name="T6" fmla="*/ 51 w 238"/>
                      <a:gd name="T7" fmla="*/ 0 h 25"/>
                      <a:gd name="T8" fmla="*/ 95 w 238"/>
                      <a:gd name="T9" fmla="*/ 2 h 25"/>
                      <a:gd name="T10" fmla="*/ 101 w 238"/>
                      <a:gd name="T11" fmla="*/ 2 h 25"/>
                      <a:gd name="T12" fmla="*/ 106 w 238"/>
                      <a:gd name="T13" fmla="*/ 2 h 25"/>
                      <a:gd name="T14" fmla="*/ 111 w 238"/>
                      <a:gd name="T15" fmla="*/ 0 h 25"/>
                      <a:gd name="T16" fmla="*/ 116 w 238"/>
                      <a:gd name="T17" fmla="*/ 0 h 25"/>
                      <a:gd name="T18" fmla="*/ 140 w 238"/>
                      <a:gd name="T19" fmla="*/ 0 h 25"/>
                      <a:gd name="T20" fmla="*/ 168 w 238"/>
                      <a:gd name="T21" fmla="*/ 2 h 25"/>
                      <a:gd name="T22" fmla="*/ 176 w 238"/>
                      <a:gd name="T23" fmla="*/ 3 h 25"/>
                      <a:gd name="T24" fmla="*/ 184 w 238"/>
                      <a:gd name="T25" fmla="*/ 5 h 25"/>
                      <a:gd name="T26" fmla="*/ 194 w 238"/>
                      <a:gd name="T27" fmla="*/ 6 h 25"/>
                      <a:gd name="T28" fmla="*/ 204 w 238"/>
                      <a:gd name="T29" fmla="*/ 9 h 25"/>
                      <a:gd name="T30" fmla="*/ 212 w 238"/>
                      <a:gd name="T31" fmla="*/ 12 h 25"/>
                      <a:gd name="T32" fmla="*/ 220 w 238"/>
                      <a:gd name="T33" fmla="*/ 15 h 25"/>
                      <a:gd name="T34" fmla="*/ 238 w 238"/>
                      <a:gd name="T35" fmla="*/ 24 h 25"/>
                      <a:gd name="T36" fmla="*/ 189 w 238"/>
                      <a:gd name="T37" fmla="*/ 25 h 25"/>
                      <a:gd name="T38" fmla="*/ 0 w 238"/>
                      <a:gd name="T39" fmla="*/ 5 h 25"/>
                      <a:gd name="T40" fmla="*/ 12 w 238"/>
                      <a:gd name="T41" fmla="*/ 2 h 2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38"/>
                      <a:gd name="T64" fmla="*/ 0 h 25"/>
                      <a:gd name="T65" fmla="*/ 238 w 238"/>
                      <a:gd name="T66" fmla="*/ 25 h 2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38" h="25">
                        <a:moveTo>
                          <a:pt x="12" y="2"/>
                        </a:moveTo>
                        <a:lnTo>
                          <a:pt x="30" y="0"/>
                        </a:lnTo>
                        <a:lnTo>
                          <a:pt x="43" y="0"/>
                        </a:lnTo>
                        <a:lnTo>
                          <a:pt x="51" y="0"/>
                        </a:lnTo>
                        <a:lnTo>
                          <a:pt x="95" y="2"/>
                        </a:lnTo>
                        <a:lnTo>
                          <a:pt x="101" y="2"/>
                        </a:lnTo>
                        <a:lnTo>
                          <a:pt x="106" y="2"/>
                        </a:lnTo>
                        <a:lnTo>
                          <a:pt x="111" y="0"/>
                        </a:lnTo>
                        <a:lnTo>
                          <a:pt x="116" y="0"/>
                        </a:lnTo>
                        <a:lnTo>
                          <a:pt x="140" y="0"/>
                        </a:lnTo>
                        <a:lnTo>
                          <a:pt x="168" y="2"/>
                        </a:lnTo>
                        <a:lnTo>
                          <a:pt x="176" y="3"/>
                        </a:lnTo>
                        <a:lnTo>
                          <a:pt x="184" y="5"/>
                        </a:lnTo>
                        <a:lnTo>
                          <a:pt x="194" y="6"/>
                        </a:lnTo>
                        <a:lnTo>
                          <a:pt x="204" y="9"/>
                        </a:lnTo>
                        <a:lnTo>
                          <a:pt x="212" y="12"/>
                        </a:lnTo>
                        <a:lnTo>
                          <a:pt x="220" y="15"/>
                        </a:lnTo>
                        <a:lnTo>
                          <a:pt x="238" y="24"/>
                        </a:lnTo>
                        <a:lnTo>
                          <a:pt x="189" y="25"/>
                        </a:lnTo>
                        <a:lnTo>
                          <a:pt x="0" y="5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solidFill>
                    <a:srgbClr val="60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</p:grpSp>
          </p:grpSp>
          <p:grpSp>
            <p:nvGrpSpPr>
              <p:cNvPr id="35" name="Group 429">
                <a:extLst>
                  <a:ext uri="{FF2B5EF4-FFF2-40B4-BE49-F238E27FC236}">
                    <a16:creationId xmlns:a16="http://schemas.microsoft.com/office/drawing/2014/main" id="{C4252599-2ABD-F10F-72EC-6FDD062D11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32" y="3871"/>
                <a:ext cx="20" cy="62"/>
                <a:chOff x="3432" y="3871"/>
                <a:chExt cx="20" cy="62"/>
              </a:xfrm>
            </p:grpSpPr>
            <p:sp>
              <p:nvSpPr>
                <p:cNvPr id="137" name="Freeform 430">
                  <a:extLst>
                    <a:ext uri="{FF2B5EF4-FFF2-40B4-BE49-F238E27FC236}">
                      <a16:creationId xmlns:a16="http://schemas.microsoft.com/office/drawing/2014/main" id="{FF147C4F-376A-53F8-CA8A-7C3AB26AB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2" y="3871"/>
                  <a:ext cx="18" cy="62"/>
                </a:xfrm>
                <a:custGeom>
                  <a:avLst/>
                  <a:gdLst>
                    <a:gd name="T0" fmla="*/ 4 w 18"/>
                    <a:gd name="T1" fmla="*/ 0 h 62"/>
                    <a:gd name="T2" fmla="*/ 5 w 18"/>
                    <a:gd name="T3" fmla="*/ 3 h 62"/>
                    <a:gd name="T4" fmla="*/ 7 w 18"/>
                    <a:gd name="T5" fmla="*/ 11 h 62"/>
                    <a:gd name="T6" fmla="*/ 8 w 18"/>
                    <a:gd name="T7" fmla="*/ 17 h 62"/>
                    <a:gd name="T8" fmla="*/ 10 w 18"/>
                    <a:gd name="T9" fmla="*/ 23 h 62"/>
                    <a:gd name="T10" fmla="*/ 12 w 18"/>
                    <a:gd name="T11" fmla="*/ 30 h 62"/>
                    <a:gd name="T12" fmla="*/ 13 w 18"/>
                    <a:gd name="T13" fmla="*/ 34 h 62"/>
                    <a:gd name="T14" fmla="*/ 15 w 18"/>
                    <a:gd name="T15" fmla="*/ 44 h 62"/>
                    <a:gd name="T16" fmla="*/ 18 w 18"/>
                    <a:gd name="T17" fmla="*/ 62 h 62"/>
                    <a:gd name="T18" fmla="*/ 13 w 18"/>
                    <a:gd name="T19" fmla="*/ 62 h 62"/>
                    <a:gd name="T20" fmla="*/ 13 w 18"/>
                    <a:gd name="T21" fmla="*/ 52 h 62"/>
                    <a:gd name="T22" fmla="*/ 10 w 18"/>
                    <a:gd name="T23" fmla="*/ 36 h 62"/>
                    <a:gd name="T24" fmla="*/ 8 w 18"/>
                    <a:gd name="T25" fmla="*/ 29 h 62"/>
                    <a:gd name="T26" fmla="*/ 7 w 18"/>
                    <a:gd name="T27" fmla="*/ 23 h 62"/>
                    <a:gd name="T28" fmla="*/ 5 w 18"/>
                    <a:gd name="T29" fmla="*/ 17 h 62"/>
                    <a:gd name="T30" fmla="*/ 4 w 18"/>
                    <a:gd name="T31" fmla="*/ 10 h 62"/>
                    <a:gd name="T32" fmla="*/ 0 w 18"/>
                    <a:gd name="T33" fmla="*/ 0 h 62"/>
                    <a:gd name="T34" fmla="*/ 4 w 18"/>
                    <a:gd name="T35" fmla="*/ 0 h 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62"/>
                    <a:gd name="T56" fmla="*/ 18 w 18"/>
                    <a:gd name="T57" fmla="*/ 62 h 6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62">
                      <a:moveTo>
                        <a:pt x="4" y="0"/>
                      </a:moveTo>
                      <a:lnTo>
                        <a:pt x="5" y="3"/>
                      </a:lnTo>
                      <a:lnTo>
                        <a:pt x="7" y="11"/>
                      </a:lnTo>
                      <a:lnTo>
                        <a:pt x="8" y="17"/>
                      </a:lnTo>
                      <a:lnTo>
                        <a:pt x="10" y="23"/>
                      </a:lnTo>
                      <a:lnTo>
                        <a:pt x="12" y="30"/>
                      </a:lnTo>
                      <a:lnTo>
                        <a:pt x="13" y="34"/>
                      </a:lnTo>
                      <a:lnTo>
                        <a:pt x="15" y="44"/>
                      </a:lnTo>
                      <a:lnTo>
                        <a:pt x="18" y="62"/>
                      </a:lnTo>
                      <a:lnTo>
                        <a:pt x="13" y="62"/>
                      </a:lnTo>
                      <a:lnTo>
                        <a:pt x="13" y="52"/>
                      </a:lnTo>
                      <a:lnTo>
                        <a:pt x="10" y="36"/>
                      </a:lnTo>
                      <a:lnTo>
                        <a:pt x="8" y="29"/>
                      </a:lnTo>
                      <a:lnTo>
                        <a:pt x="7" y="23"/>
                      </a:lnTo>
                      <a:lnTo>
                        <a:pt x="5" y="17"/>
                      </a:lnTo>
                      <a:lnTo>
                        <a:pt x="4" y="1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  <p:sp>
              <p:nvSpPr>
                <p:cNvPr id="138" name="Freeform 431">
                  <a:extLst>
                    <a:ext uri="{FF2B5EF4-FFF2-40B4-BE49-F238E27FC236}">
                      <a16:creationId xmlns:a16="http://schemas.microsoft.com/office/drawing/2014/main" id="{A3022BAE-CFBD-4B95-C1B1-9E2E1A0DB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2" y="3871"/>
                  <a:ext cx="20" cy="62"/>
                </a:xfrm>
                <a:custGeom>
                  <a:avLst/>
                  <a:gdLst>
                    <a:gd name="T0" fmla="*/ 5 w 20"/>
                    <a:gd name="T1" fmla="*/ 0 h 62"/>
                    <a:gd name="T2" fmla="*/ 5 w 20"/>
                    <a:gd name="T3" fmla="*/ 3 h 62"/>
                    <a:gd name="T4" fmla="*/ 8 w 20"/>
                    <a:gd name="T5" fmla="*/ 11 h 62"/>
                    <a:gd name="T6" fmla="*/ 10 w 20"/>
                    <a:gd name="T7" fmla="*/ 17 h 62"/>
                    <a:gd name="T8" fmla="*/ 12 w 20"/>
                    <a:gd name="T9" fmla="*/ 23 h 62"/>
                    <a:gd name="T10" fmla="*/ 13 w 20"/>
                    <a:gd name="T11" fmla="*/ 30 h 62"/>
                    <a:gd name="T12" fmla="*/ 13 w 20"/>
                    <a:gd name="T13" fmla="*/ 34 h 62"/>
                    <a:gd name="T14" fmla="*/ 17 w 20"/>
                    <a:gd name="T15" fmla="*/ 44 h 62"/>
                    <a:gd name="T16" fmla="*/ 20 w 20"/>
                    <a:gd name="T17" fmla="*/ 62 h 62"/>
                    <a:gd name="T18" fmla="*/ 15 w 20"/>
                    <a:gd name="T19" fmla="*/ 62 h 62"/>
                    <a:gd name="T20" fmla="*/ 13 w 20"/>
                    <a:gd name="T21" fmla="*/ 52 h 62"/>
                    <a:gd name="T22" fmla="*/ 12 w 20"/>
                    <a:gd name="T23" fmla="*/ 36 h 62"/>
                    <a:gd name="T24" fmla="*/ 10 w 20"/>
                    <a:gd name="T25" fmla="*/ 29 h 62"/>
                    <a:gd name="T26" fmla="*/ 8 w 20"/>
                    <a:gd name="T27" fmla="*/ 23 h 62"/>
                    <a:gd name="T28" fmla="*/ 7 w 20"/>
                    <a:gd name="T29" fmla="*/ 17 h 62"/>
                    <a:gd name="T30" fmla="*/ 5 w 20"/>
                    <a:gd name="T31" fmla="*/ 10 h 62"/>
                    <a:gd name="T32" fmla="*/ 0 w 20"/>
                    <a:gd name="T33" fmla="*/ 0 h 62"/>
                    <a:gd name="T34" fmla="*/ 5 w 20"/>
                    <a:gd name="T35" fmla="*/ 0 h 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62"/>
                    <a:gd name="T56" fmla="*/ 20 w 20"/>
                    <a:gd name="T57" fmla="*/ 62 h 6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62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8" y="11"/>
                      </a:lnTo>
                      <a:lnTo>
                        <a:pt x="10" y="17"/>
                      </a:lnTo>
                      <a:lnTo>
                        <a:pt x="12" y="23"/>
                      </a:lnTo>
                      <a:lnTo>
                        <a:pt x="13" y="30"/>
                      </a:lnTo>
                      <a:lnTo>
                        <a:pt x="13" y="34"/>
                      </a:lnTo>
                      <a:lnTo>
                        <a:pt x="17" y="44"/>
                      </a:lnTo>
                      <a:lnTo>
                        <a:pt x="20" y="62"/>
                      </a:lnTo>
                      <a:lnTo>
                        <a:pt x="15" y="62"/>
                      </a:lnTo>
                      <a:lnTo>
                        <a:pt x="13" y="52"/>
                      </a:lnTo>
                      <a:lnTo>
                        <a:pt x="12" y="36"/>
                      </a:lnTo>
                      <a:lnTo>
                        <a:pt x="10" y="29"/>
                      </a:lnTo>
                      <a:lnTo>
                        <a:pt x="8" y="23"/>
                      </a:lnTo>
                      <a:lnTo>
                        <a:pt x="7" y="17"/>
                      </a:lnTo>
                      <a:lnTo>
                        <a:pt x="5" y="1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</p:grpSp>
          <p:grpSp>
            <p:nvGrpSpPr>
              <p:cNvPr id="36" name="Group 432">
                <a:extLst>
                  <a:ext uri="{FF2B5EF4-FFF2-40B4-BE49-F238E27FC236}">
                    <a16:creationId xmlns:a16="http://schemas.microsoft.com/office/drawing/2014/main" id="{DBD02D13-4342-B59B-F679-932506B9D0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7" y="3871"/>
                <a:ext cx="22" cy="68"/>
                <a:chOff x="3357" y="3871"/>
                <a:chExt cx="22" cy="68"/>
              </a:xfrm>
            </p:grpSpPr>
            <p:sp>
              <p:nvSpPr>
                <p:cNvPr id="135" name="Freeform 433">
                  <a:extLst>
                    <a:ext uri="{FF2B5EF4-FFF2-40B4-BE49-F238E27FC236}">
                      <a16:creationId xmlns:a16="http://schemas.microsoft.com/office/drawing/2014/main" id="{0E87FFA4-97E5-C70F-EDE3-20FC879B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7" y="3871"/>
                  <a:ext cx="22" cy="68"/>
                </a:xfrm>
                <a:custGeom>
                  <a:avLst/>
                  <a:gdLst>
                    <a:gd name="T0" fmla="*/ 7 w 22"/>
                    <a:gd name="T1" fmla="*/ 0 h 68"/>
                    <a:gd name="T2" fmla="*/ 10 w 22"/>
                    <a:gd name="T3" fmla="*/ 10 h 68"/>
                    <a:gd name="T4" fmla="*/ 12 w 22"/>
                    <a:gd name="T5" fmla="*/ 18 h 68"/>
                    <a:gd name="T6" fmla="*/ 17 w 22"/>
                    <a:gd name="T7" fmla="*/ 34 h 68"/>
                    <a:gd name="T8" fmla="*/ 18 w 22"/>
                    <a:gd name="T9" fmla="*/ 47 h 68"/>
                    <a:gd name="T10" fmla="*/ 20 w 22"/>
                    <a:gd name="T11" fmla="*/ 56 h 68"/>
                    <a:gd name="T12" fmla="*/ 22 w 22"/>
                    <a:gd name="T13" fmla="*/ 68 h 68"/>
                    <a:gd name="T14" fmla="*/ 12 w 22"/>
                    <a:gd name="T15" fmla="*/ 68 h 68"/>
                    <a:gd name="T16" fmla="*/ 10 w 22"/>
                    <a:gd name="T17" fmla="*/ 53 h 68"/>
                    <a:gd name="T18" fmla="*/ 9 w 22"/>
                    <a:gd name="T19" fmla="*/ 43 h 68"/>
                    <a:gd name="T20" fmla="*/ 7 w 22"/>
                    <a:gd name="T21" fmla="*/ 29 h 68"/>
                    <a:gd name="T22" fmla="*/ 4 w 22"/>
                    <a:gd name="T23" fmla="*/ 14 h 68"/>
                    <a:gd name="T24" fmla="*/ 0 w 22"/>
                    <a:gd name="T25" fmla="*/ 0 h 68"/>
                    <a:gd name="T26" fmla="*/ 7 w 22"/>
                    <a:gd name="T27" fmla="*/ 0 h 6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68"/>
                    <a:gd name="T44" fmla="*/ 22 w 22"/>
                    <a:gd name="T45" fmla="*/ 68 h 6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68">
                      <a:moveTo>
                        <a:pt x="7" y="0"/>
                      </a:moveTo>
                      <a:lnTo>
                        <a:pt x="10" y="10"/>
                      </a:lnTo>
                      <a:lnTo>
                        <a:pt x="12" y="18"/>
                      </a:lnTo>
                      <a:lnTo>
                        <a:pt x="17" y="34"/>
                      </a:lnTo>
                      <a:lnTo>
                        <a:pt x="18" y="47"/>
                      </a:lnTo>
                      <a:lnTo>
                        <a:pt x="20" y="56"/>
                      </a:lnTo>
                      <a:lnTo>
                        <a:pt x="22" y="68"/>
                      </a:lnTo>
                      <a:lnTo>
                        <a:pt x="12" y="68"/>
                      </a:lnTo>
                      <a:lnTo>
                        <a:pt x="10" y="53"/>
                      </a:lnTo>
                      <a:lnTo>
                        <a:pt x="9" y="43"/>
                      </a:lnTo>
                      <a:lnTo>
                        <a:pt x="7" y="29"/>
                      </a:lnTo>
                      <a:lnTo>
                        <a:pt x="4" y="14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  <p:sp>
              <p:nvSpPr>
                <p:cNvPr id="136" name="Freeform 434">
                  <a:extLst>
                    <a:ext uri="{FF2B5EF4-FFF2-40B4-BE49-F238E27FC236}">
                      <a16:creationId xmlns:a16="http://schemas.microsoft.com/office/drawing/2014/main" id="{63430166-F247-09BD-72A5-BE6AABB53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7" y="3871"/>
                  <a:ext cx="22" cy="68"/>
                </a:xfrm>
                <a:custGeom>
                  <a:avLst/>
                  <a:gdLst>
                    <a:gd name="T0" fmla="*/ 9 w 22"/>
                    <a:gd name="T1" fmla="*/ 0 h 68"/>
                    <a:gd name="T2" fmla="*/ 10 w 22"/>
                    <a:gd name="T3" fmla="*/ 10 h 68"/>
                    <a:gd name="T4" fmla="*/ 13 w 22"/>
                    <a:gd name="T5" fmla="*/ 18 h 68"/>
                    <a:gd name="T6" fmla="*/ 17 w 22"/>
                    <a:gd name="T7" fmla="*/ 34 h 68"/>
                    <a:gd name="T8" fmla="*/ 20 w 22"/>
                    <a:gd name="T9" fmla="*/ 47 h 68"/>
                    <a:gd name="T10" fmla="*/ 22 w 22"/>
                    <a:gd name="T11" fmla="*/ 56 h 68"/>
                    <a:gd name="T12" fmla="*/ 22 w 22"/>
                    <a:gd name="T13" fmla="*/ 68 h 68"/>
                    <a:gd name="T14" fmla="*/ 12 w 22"/>
                    <a:gd name="T15" fmla="*/ 68 h 68"/>
                    <a:gd name="T16" fmla="*/ 10 w 22"/>
                    <a:gd name="T17" fmla="*/ 52 h 68"/>
                    <a:gd name="T18" fmla="*/ 10 w 22"/>
                    <a:gd name="T19" fmla="*/ 43 h 68"/>
                    <a:gd name="T20" fmla="*/ 7 w 22"/>
                    <a:gd name="T21" fmla="*/ 27 h 68"/>
                    <a:gd name="T22" fmla="*/ 5 w 22"/>
                    <a:gd name="T23" fmla="*/ 13 h 68"/>
                    <a:gd name="T24" fmla="*/ 0 w 22"/>
                    <a:gd name="T25" fmla="*/ 0 h 68"/>
                    <a:gd name="T26" fmla="*/ 9 w 22"/>
                    <a:gd name="T27" fmla="*/ 0 h 6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68"/>
                    <a:gd name="T44" fmla="*/ 22 w 22"/>
                    <a:gd name="T45" fmla="*/ 68 h 6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68">
                      <a:moveTo>
                        <a:pt x="9" y="0"/>
                      </a:moveTo>
                      <a:lnTo>
                        <a:pt x="10" y="10"/>
                      </a:lnTo>
                      <a:lnTo>
                        <a:pt x="13" y="18"/>
                      </a:lnTo>
                      <a:lnTo>
                        <a:pt x="17" y="34"/>
                      </a:lnTo>
                      <a:lnTo>
                        <a:pt x="20" y="47"/>
                      </a:lnTo>
                      <a:lnTo>
                        <a:pt x="22" y="56"/>
                      </a:lnTo>
                      <a:lnTo>
                        <a:pt x="22" y="68"/>
                      </a:lnTo>
                      <a:lnTo>
                        <a:pt x="12" y="68"/>
                      </a:lnTo>
                      <a:lnTo>
                        <a:pt x="10" y="52"/>
                      </a:lnTo>
                      <a:lnTo>
                        <a:pt x="10" y="43"/>
                      </a:lnTo>
                      <a:lnTo>
                        <a:pt x="7" y="27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</p:grpSp>
          <p:grpSp>
            <p:nvGrpSpPr>
              <p:cNvPr id="37" name="Group 435">
                <a:extLst>
                  <a:ext uri="{FF2B5EF4-FFF2-40B4-BE49-F238E27FC236}">
                    <a16:creationId xmlns:a16="http://schemas.microsoft.com/office/drawing/2014/main" id="{9FCA1597-7363-6A90-1F03-27392F701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7" y="3972"/>
                <a:ext cx="672" cy="175"/>
                <a:chOff x="2887" y="3972"/>
                <a:chExt cx="672" cy="175"/>
              </a:xfrm>
            </p:grpSpPr>
            <p:grpSp>
              <p:nvGrpSpPr>
                <p:cNvPr id="108" name="Group 436">
                  <a:extLst>
                    <a:ext uri="{FF2B5EF4-FFF2-40B4-BE49-F238E27FC236}">
                      <a16:creationId xmlns:a16="http://schemas.microsoft.com/office/drawing/2014/main" id="{7B186C80-BE9C-BEA8-E2C8-DE757DB4B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7" y="4008"/>
                  <a:ext cx="104" cy="98"/>
                  <a:chOff x="2887" y="4008"/>
                  <a:chExt cx="104" cy="98"/>
                </a:xfrm>
              </p:grpSpPr>
              <p:sp>
                <p:nvSpPr>
                  <p:cNvPr id="133" name="Oval 437">
                    <a:extLst>
                      <a:ext uri="{FF2B5EF4-FFF2-40B4-BE49-F238E27FC236}">
                        <a16:creationId xmlns:a16="http://schemas.microsoft.com/office/drawing/2014/main" id="{215DD89E-AD5B-89E3-4A80-BBD32124A1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7" y="4008"/>
                    <a:ext cx="89" cy="97"/>
                  </a:xfrm>
                  <a:prstGeom prst="ellipse">
                    <a:avLst/>
                  </a:pr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90"/>
                  </a:p>
                </p:txBody>
              </p:sp>
              <p:sp>
                <p:nvSpPr>
                  <p:cNvPr id="134" name="Oval 438">
                    <a:extLst>
                      <a:ext uri="{FF2B5EF4-FFF2-40B4-BE49-F238E27FC236}">
                        <a16:creationId xmlns:a16="http://schemas.microsoft.com/office/drawing/2014/main" id="{0768DD04-ECC4-5753-8C51-FF57EAC510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4009"/>
                    <a:ext cx="88" cy="9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90"/>
                  </a:p>
                </p:txBody>
              </p:sp>
            </p:grpSp>
            <p:grpSp>
              <p:nvGrpSpPr>
                <p:cNvPr id="109" name="Group 439">
                  <a:extLst>
                    <a:ext uri="{FF2B5EF4-FFF2-40B4-BE49-F238E27FC236}">
                      <a16:creationId xmlns:a16="http://schemas.microsoft.com/office/drawing/2014/main" id="{2063A1C6-4357-4E28-5ED7-F3B9321F4E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82" y="3993"/>
                  <a:ext cx="137" cy="154"/>
                  <a:chOff x="3082" y="3993"/>
                  <a:chExt cx="137" cy="154"/>
                </a:xfrm>
              </p:grpSpPr>
              <p:sp>
                <p:nvSpPr>
                  <p:cNvPr id="122" name="Freeform 440">
                    <a:extLst>
                      <a:ext uri="{FF2B5EF4-FFF2-40B4-BE49-F238E27FC236}">
                        <a16:creationId xmlns:a16="http://schemas.microsoft.com/office/drawing/2014/main" id="{B62D8BCA-10F5-FE25-0FFB-32956852E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8" y="3993"/>
                    <a:ext cx="101" cy="84"/>
                  </a:xfrm>
                  <a:custGeom>
                    <a:avLst/>
                    <a:gdLst>
                      <a:gd name="T0" fmla="*/ 0 w 101"/>
                      <a:gd name="T1" fmla="*/ 18 h 84"/>
                      <a:gd name="T2" fmla="*/ 13 w 101"/>
                      <a:gd name="T3" fmla="*/ 9 h 84"/>
                      <a:gd name="T4" fmla="*/ 24 w 101"/>
                      <a:gd name="T5" fmla="*/ 5 h 84"/>
                      <a:gd name="T6" fmla="*/ 39 w 101"/>
                      <a:gd name="T7" fmla="*/ 2 h 84"/>
                      <a:gd name="T8" fmla="*/ 50 w 101"/>
                      <a:gd name="T9" fmla="*/ 0 h 84"/>
                      <a:gd name="T10" fmla="*/ 63 w 101"/>
                      <a:gd name="T11" fmla="*/ 2 h 84"/>
                      <a:gd name="T12" fmla="*/ 73 w 101"/>
                      <a:gd name="T13" fmla="*/ 6 h 84"/>
                      <a:gd name="T14" fmla="*/ 85 w 101"/>
                      <a:gd name="T15" fmla="*/ 14 h 84"/>
                      <a:gd name="T16" fmla="*/ 91 w 101"/>
                      <a:gd name="T17" fmla="*/ 21 h 84"/>
                      <a:gd name="T18" fmla="*/ 96 w 101"/>
                      <a:gd name="T19" fmla="*/ 29 h 84"/>
                      <a:gd name="T20" fmla="*/ 101 w 101"/>
                      <a:gd name="T21" fmla="*/ 47 h 84"/>
                      <a:gd name="T22" fmla="*/ 101 w 101"/>
                      <a:gd name="T23" fmla="*/ 58 h 84"/>
                      <a:gd name="T24" fmla="*/ 101 w 101"/>
                      <a:gd name="T25" fmla="*/ 79 h 84"/>
                      <a:gd name="T26" fmla="*/ 99 w 101"/>
                      <a:gd name="T27" fmla="*/ 84 h 84"/>
                      <a:gd name="T28" fmla="*/ 2 w 101"/>
                      <a:gd name="T29" fmla="*/ 48 h 84"/>
                      <a:gd name="T30" fmla="*/ 0 w 101"/>
                      <a:gd name="T31" fmla="*/ 18 h 8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01"/>
                      <a:gd name="T49" fmla="*/ 0 h 84"/>
                      <a:gd name="T50" fmla="*/ 101 w 101"/>
                      <a:gd name="T51" fmla="*/ 84 h 8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01" h="84">
                        <a:moveTo>
                          <a:pt x="0" y="18"/>
                        </a:moveTo>
                        <a:lnTo>
                          <a:pt x="13" y="9"/>
                        </a:lnTo>
                        <a:lnTo>
                          <a:pt x="24" y="5"/>
                        </a:lnTo>
                        <a:lnTo>
                          <a:pt x="39" y="2"/>
                        </a:lnTo>
                        <a:lnTo>
                          <a:pt x="50" y="0"/>
                        </a:lnTo>
                        <a:lnTo>
                          <a:pt x="63" y="2"/>
                        </a:lnTo>
                        <a:lnTo>
                          <a:pt x="73" y="6"/>
                        </a:lnTo>
                        <a:lnTo>
                          <a:pt x="85" y="14"/>
                        </a:lnTo>
                        <a:lnTo>
                          <a:pt x="91" y="21"/>
                        </a:lnTo>
                        <a:lnTo>
                          <a:pt x="96" y="29"/>
                        </a:lnTo>
                        <a:lnTo>
                          <a:pt x="101" y="47"/>
                        </a:lnTo>
                        <a:lnTo>
                          <a:pt x="101" y="58"/>
                        </a:lnTo>
                        <a:lnTo>
                          <a:pt x="101" y="79"/>
                        </a:lnTo>
                        <a:lnTo>
                          <a:pt x="99" y="84"/>
                        </a:lnTo>
                        <a:lnTo>
                          <a:pt x="2" y="48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  <p:grpSp>
                <p:nvGrpSpPr>
                  <p:cNvPr id="123" name="Group 441">
                    <a:extLst>
                      <a:ext uri="{FF2B5EF4-FFF2-40B4-BE49-F238E27FC236}">
                        <a16:creationId xmlns:a16="http://schemas.microsoft.com/office/drawing/2014/main" id="{3A842D44-6012-FA83-1054-E824572EB6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82" y="4011"/>
                    <a:ext cx="122" cy="136"/>
                    <a:chOff x="3082" y="4011"/>
                    <a:chExt cx="122" cy="136"/>
                  </a:xfrm>
                </p:grpSpPr>
                <p:sp>
                  <p:nvSpPr>
                    <p:cNvPr id="124" name="Freeform 442">
                      <a:extLst>
                        <a:ext uri="{FF2B5EF4-FFF2-40B4-BE49-F238E27FC236}">
                          <a16:creationId xmlns:a16="http://schemas.microsoft.com/office/drawing/2014/main" id="{3135231F-87D9-CEC2-88BF-1002C2EF5B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82" y="4011"/>
                      <a:ext cx="83" cy="136"/>
                    </a:xfrm>
                    <a:custGeom>
                      <a:avLst/>
                      <a:gdLst>
                        <a:gd name="T0" fmla="*/ 1038242516 w 51"/>
                        <a:gd name="T1" fmla="*/ 38666011 h 94"/>
                        <a:gd name="T2" fmla="*/ 984099231 w 51"/>
                        <a:gd name="T3" fmla="*/ 38666011 h 94"/>
                        <a:gd name="T4" fmla="*/ 0 w 51"/>
                        <a:gd name="T5" fmla="*/ 19289616 h 94"/>
                        <a:gd name="T6" fmla="*/ 984099231 w 51"/>
                        <a:gd name="T7" fmla="*/ 0 h 94"/>
                        <a:gd name="T8" fmla="*/ 1290946790 w 51"/>
                        <a:gd name="T9" fmla="*/ 827301 h 94"/>
                        <a:gd name="T10" fmla="*/ 984099231 w 51"/>
                        <a:gd name="T11" fmla="*/ 19289616 h 94"/>
                        <a:gd name="T12" fmla="*/ 1038242516 w 51"/>
                        <a:gd name="T13" fmla="*/ 38666011 h 9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1"/>
                        <a:gd name="T22" fmla="*/ 0 h 94"/>
                        <a:gd name="T23" fmla="*/ 51 w 51"/>
                        <a:gd name="T24" fmla="*/ 94 h 9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1" h="94">
                          <a:moveTo>
                            <a:pt x="41" y="94"/>
                          </a:moveTo>
                          <a:cubicBezTo>
                            <a:pt x="40" y="94"/>
                            <a:pt x="40" y="94"/>
                            <a:pt x="39" y="94"/>
                          </a:cubicBezTo>
                          <a:cubicBezTo>
                            <a:pt x="18" y="94"/>
                            <a:pt x="0" y="73"/>
                            <a:pt x="0" y="47"/>
                          </a:cubicBezTo>
                          <a:cubicBezTo>
                            <a:pt x="0" y="21"/>
                            <a:pt x="18" y="0"/>
                            <a:pt x="39" y="0"/>
                          </a:cubicBezTo>
                          <a:cubicBezTo>
                            <a:pt x="43" y="0"/>
                            <a:pt x="47" y="0"/>
                            <a:pt x="51" y="2"/>
                          </a:cubicBezTo>
                          <a:lnTo>
                            <a:pt x="39" y="47"/>
                          </a:lnTo>
                          <a:lnTo>
                            <a:pt x="41" y="94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grpSp>
                  <p:nvGrpSpPr>
                    <p:cNvPr id="125" name="Group 443">
                      <a:extLst>
                        <a:ext uri="{FF2B5EF4-FFF2-40B4-BE49-F238E27FC236}">
                          <a16:creationId xmlns:a16="http://schemas.microsoft.com/office/drawing/2014/main" id="{41E18E2F-4F40-68A5-2CB7-EC233BCF00E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05" y="4014"/>
                      <a:ext cx="99" cy="133"/>
                      <a:chOff x="3105" y="4014"/>
                      <a:chExt cx="99" cy="133"/>
                    </a:xfrm>
                  </p:grpSpPr>
                  <p:sp>
                    <p:nvSpPr>
                      <p:cNvPr id="126" name="Oval 444">
                        <a:extLst>
                          <a:ext uri="{FF2B5EF4-FFF2-40B4-BE49-F238E27FC236}">
                            <a16:creationId xmlns:a16="http://schemas.microsoft.com/office/drawing/2014/main" id="{832330CC-FC97-A7F6-F7EB-C9BD95DAA4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5" y="4014"/>
                        <a:ext cx="99" cy="133"/>
                      </a:xfrm>
                      <a:prstGeom prst="ellipse">
                        <a:avLst/>
                      </a:prstGeom>
                      <a:solidFill>
                        <a:srgbClr val="6060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127" name="Oval 445">
                        <a:extLst>
                          <a:ext uri="{FF2B5EF4-FFF2-40B4-BE49-F238E27FC236}">
                            <a16:creationId xmlns:a16="http://schemas.microsoft.com/office/drawing/2014/main" id="{F8824824-EC8E-39B9-85A6-AF6F6FCA094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13" y="4020"/>
                        <a:ext cx="86" cy="12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128" name="Oval 446">
                        <a:extLst>
                          <a:ext uri="{FF2B5EF4-FFF2-40B4-BE49-F238E27FC236}">
                            <a16:creationId xmlns:a16="http://schemas.microsoft.com/office/drawing/2014/main" id="{BC34897E-C8B3-EEC4-691D-8D789E6D6B6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1" y="4040"/>
                        <a:ext cx="54" cy="84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3175">
                        <a:solidFill>
                          <a:srgbClr val="A0A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129" name="Oval 447">
                        <a:extLst>
                          <a:ext uri="{FF2B5EF4-FFF2-40B4-BE49-F238E27FC236}">
                            <a16:creationId xmlns:a16="http://schemas.microsoft.com/office/drawing/2014/main" id="{7F831CE9-41EE-ADCB-5626-842C008C31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4" y="4046"/>
                        <a:ext cx="39" cy="6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317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grpSp>
                    <p:nvGrpSpPr>
                      <p:cNvPr id="130" name="Group 448">
                        <a:extLst>
                          <a:ext uri="{FF2B5EF4-FFF2-40B4-BE49-F238E27FC236}">
                            <a16:creationId xmlns:a16="http://schemas.microsoft.com/office/drawing/2014/main" id="{54E14B1B-E6E4-4170-1B4D-FC5149EC50D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47" y="4070"/>
                        <a:ext cx="13" cy="20"/>
                        <a:chOff x="3147" y="4070"/>
                        <a:chExt cx="13" cy="20"/>
                      </a:xfrm>
                    </p:grpSpPr>
                    <p:sp>
                      <p:nvSpPr>
                        <p:cNvPr id="131" name="Oval 449">
                          <a:extLst>
                            <a:ext uri="{FF2B5EF4-FFF2-40B4-BE49-F238E27FC236}">
                              <a16:creationId xmlns:a16="http://schemas.microsoft.com/office/drawing/2014/main" id="{B933DB12-1B9D-ACD6-064F-8D166F2F21E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47" y="4072"/>
                          <a:ext cx="12" cy="18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90"/>
                        </a:p>
                      </p:txBody>
                    </p:sp>
                    <p:sp>
                      <p:nvSpPr>
                        <p:cNvPr id="132" name="Oval 450">
                          <a:extLst>
                            <a:ext uri="{FF2B5EF4-FFF2-40B4-BE49-F238E27FC236}">
                              <a16:creationId xmlns:a16="http://schemas.microsoft.com/office/drawing/2014/main" id="{143D0540-A5C2-FCFA-148E-03810126EB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51" y="4070"/>
                          <a:ext cx="9" cy="20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9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0" name="Group 451">
                  <a:extLst>
                    <a:ext uri="{FF2B5EF4-FFF2-40B4-BE49-F238E27FC236}">
                      <a16:creationId xmlns:a16="http://schemas.microsoft.com/office/drawing/2014/main" id="{148FF609-79EC-856B-F13B-1DADF7E882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63" y="3972"/>
                  <a:ext cx="96" cy="104"/>
                  <a:chOff x="3463" y="3972"/>
                  <a:chExt cx="96" cy="104"/>
                </a:xfrm>
              </p:grpSpPr>
              <p:sp>
                <p:nvSpPr>
                  <p:cNvPr id="111" name="Freeform 452">
                    <a:extLst>
                      <a:ext uri="{FF2B5EF4-FFF2-40B4-BE49-F238E27FC236}">
                        <a16:creationId xmlns:a16="http://schemas.microsoft.com/office/drawing/2014/main" id="{AE4DFA2D-E09C-EB59-598A-A43B7BBC3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1" y="3972"/>
                    <a:ext cx="58" cy="50"/>
                  </a:xfrm>
                  <a:custGeom>
                    <a:avLst/>
                    <a:gdLst>
                      <a:gd name="T0" fmla="*/ 0 w 58"/>
                      <a:gd name="T1" fmla="*/ 6 h 50"/>
                      <a:gd name="T2" fmla="*/ 6 w 58"/>
                      <a:gd name="T3" fmla="*/ 3 h 50"/>
                      <a:gd name="T4" fmla="*/ 18 w 58"/>
                      <a:gd name="T5" fmla="*/ 0 h 50"/>
                      <a:gd name="T6" fmla="*/ 29 w 58"/>
                      <a:gd name="T7" fmla="*/ 0 h 50"/>
                      <a:gd name="T8" fmla="*/ 40 w 58"/>
                      <a:gd name="T9" fmla="*/ 1 h 50"/>
                      <a:gd name="T10" fmla="*/ 49 w 58"/>
                      <a:gd name="T11" fmla="*/ 7 h 50"/>
                      <a:gd name="T12" fmla="*/ 55 w 58"/>
                      <a:gd name="T13" fmla="*/ 16 h 50"/>
                      <a:gd name="T14" fmla="*/ 57 w 58"/>
                      <a:gd name="T15" fmla="*/ 26 h 50"/>
                      <a:gd name="T16" fmla="*/ 58 w 58"/>
                      <a:gd name="T17" fmla="*/ 33 h 50"/>
                      <a:gd name="T18" fmla="*/ 58 w 58"/>
                      <a:gd name="T19" fmla="*/ 45 h 50"/>
                      <a:gd name="T20" fmla="*/ 57 w 58"/>
                      <a:gd name="T21" fmla="*/ 50 h 50"/>
                      <a:gd name="T22" fmla="*/ 13 w 58"/>
                      <a:gd name="T23" fmla="*/ 42 h 50"/>
                      <a:gd name="T24" fmla="*/ 0 w 58"/>
                      <a:gd name="T25" fmla="*/ 6 h 5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8"/>
                      <a:gd name="T40" fmla="*/ 0 h 50"/>
                      <a:gd name="T41" fmla="*/ 58 w 58"/>
                      <a:gd name="T42" fmla="*/ 50 h 5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8" h="50">
                        <a:moveTo>
                          <a:pt x="0" y="6"/>
                        </a:moveTo>
                        <a:lnTo>
                          <a:pt x="6" y="3"/>
                        </a:lnTo>
                        <a:lnTo>
                          <a:pt x="18" y="0"/>
                        </a:lnTo>
                        <a:lnTo>
                          <a:pt x="29" y="0"/>
                        </a:lnTo>
                        <a:lnTo>
                          <a:pt x="40" y="1"/>
                        </a:lnTo>
                        <a:lnTo>
                          <a:pt x="49" y="7"/>
                        </a:lnTo>
                        <a:lnTo>
                          <a:pt x="55" y="16"/>
                        </a:lnTo>
                        <a:lnTo>
                          <a:pt x="57" y="26"/>
                        </a:lnTo>
                        <a:lnTo>
                          <a:pt x="58" y="33"/>
                        </a:lnTo>
                        <a:lnTo>
                          <a:pt x="58" y="45"/>
                        </a:lnTo>
                        <a:lnTo>
                          <a:pt x="57" y="50"/>
                        </a:lnTo>
                        <a:lnTo>
                          <a:pt x="13" y="4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  <p:grpSp>
                <p:nvGrpSpPr>
                  <p:cNvPr id="112" name="Group 453">
                    <a:extLst>
                      <a:ext uri="{FF2B5EF4-FFF2-40B4-BE49-F238E27FC236}">
                        <a16:creationId xmlns:a16="http://schemas.microsoft.com/office/drawing/2014/main" id="{A1F3FD70-64CF-C9D0-B9DE-B303663A6C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63" y="3973"/>
                    <a:ext cx="90" cy="103"/>
                    <a:chOff x="3463" y="3973"/>
                    <a:chExt cx="90" cy="103"/>
                  </a:xfrm>
                </p:grpSpPr>
                <p:sp>
                  <p:nvSpPr>
                    <p:cNvPr id="113" name="Freeform 454">
                      <a:extLst>
                        <a:ext uri="{FF2B5EF4-FFF2-40B4-BE49-F238E27FC236}">
                          <a16:creationId xmlns:a16="http://schemas.microsoft.com/office/drawing/2014/main" id="{C9A65711-11C6-9161-AACC-9736778790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63" y="3973"/>
                      <a:ext cx="61" cy="103"/>
                    </a:xfrm>
                    <a:custGeom>
                      <a:avLst/>
                      <a:gdLst>
                        <a:gd name="T0" fmla="*/ 1153434536 w 37"/>
                        <a:gd name="T1" fmla="*/ 31971296 h 71"/>
                        <a:gd name="T2" fmla="*/ 1111095213 w 37"/>
                        <a:gd name="T3" fmla="*/ 31971296 h 71"/>
                        <a:gd name="T4" fmla="*/ 0 w 37"/>
                        <a:gd name="T5" fmla="*/ 16109410 h 71"/>
                        <a:gd name="T6" fmla="*/ 1111095213 w 37"/>
                        <a:gd name="T7" fmla="*/ 0 h 71"/>
                        <a:gd name="T8" fmla="*/ 1479618730 w 37"/>
                        <a:gd name="T9" fmla="*/ 944659 h 71"/>
                        <a:gd name="T10" fmla="*/ 1111095213 w 37"/>
                        <a:gd name="T11" fmla="*/ 16109410 h 71"/>
                        <a:gd name="T12" fmla="*/ 1153434536 w 37"/>
                        <a:gd name="T13" fmla="*/ 31971296 h 7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7"/>
                        <a:gd name="T22" fmla="*/ 0 h 71"/>
                        <a:gd name="T23" fmla="*/ 37 w 37"/>
                        <a:gd name="T24" fmla="*/ 71 h 7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7" h="71">
                          <a:moveTo>
                            <a:pt x="29" y="71"/>
                          </a:moveTo>
                          <a:cubicBezTo>
                            <a:pt x="29" y="71"/>
                            <a:pt x="29" y="71"/>
                            <a:pt x="28" y="71"/>
                          </a:cubicBezTo>
                          <a:cubicBezTo>
                            <a:pt x="12" y="71"/>
                            <a:pt x="0" y="55"/>
                            <a:pt x="0" y="36"/>
                          </a:cubicBezTo>
                          <a:cubicBezTo>
                            <a:pt x="0" y="16"/>
                            <a:pt x="12" y="0"/>
                            <a:pt x="28" y="0"/>
                          </a:cubicBezTo>
                          <a:cubicBezTo>
                            <a:pt x="31" y="0"/>
                            <a:pt x="34" y="1"/>
                            <a:pt x="37" y="2"/>
                          </a:cubicBezTo>
                          <a:lnTo>
                            <a:pt x="28" y="36"/>
                          </a:lnTo>
                          <a:lnTo>
                            <a:pt x="29" y="71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grpSp>
                  <p:nvGrpSpPr>
                    <p:cNvPr id="114" name="Group 455">
                      <a:extLst>
                        <a:ext uri="{FF2B5EF4-FFF2-40B4-BE49-F238E27FC236}">
                          <a16:creationId xmlns:a16="http://schemas.microsoft.com/office/drawing/2014/main" id="{991BEF1A-7313-CAAF-6EF7-5E957280C1C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80" y="3976"/>
                      <a:ext cx="73" cy="100"/>
                      <a:chOff x="3480" y="3976"/>
                      <a:chExt cx="73" cy="100"/>
                    </a:xfrm>
                  </p:grpSpPr>
                  <p:sp>
                    <p:nvSpPr>
                      <p:cNvPr id="115" name="Oval 456">
                        <a:extLst>
                          <a:ext uri="{FF2B5EF4-FFF2-40B4-BE49-F238E27FC236}">
                            <a16:creationId xmlns:a16="http://schemas.microsoft.com/office/drawing/2014/main" id="{37A7FE74-7167-91B0-B64B-3C68D5F457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0" y="3976"/>
                        <a:ext cx="73" cy="100"/>
                      </a:xfrm>
                      <a:prstGeom prst="ellipse">
                        <a:avLst/>
                      </a:prstGeom>
                      <a:solidFill>
                        <a:srgbClr val="6060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116" name="Oval 457">
                        <a:extLst>
                          <a:ext uri="{FF2B5EF4-FFF2-40B4-BE49-F238E27FC236}">
                            <a16:creationId xmlns:a16="http://schemas.microsoft.com/office/drawing/2014/main" id="{06460E67-4D16-8E96-4877-9A69350B14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4" y="3980"/>
                        <a:ext cx="66" cy="9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117" name="Oval 458">
                        <a:extLst>
                          <a:ext uri="{FF2B5EF4-FFF2-40B4-BE49-F238E27FC236}">
                            <a16:creationId xmlns:a16="http://schemas.microsoft.com/office/drawing/2014/main" id="{C992737F-A8EF-5B2E-D3C6-A6144DABA58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97" y="3995"/>
                        <a:ext cx="41" cy="6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3175">
                        <a:solidFill>
                          <a:srgbClr val="A0A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118" name="Oval 459">
                        <a:extLst>
                          <a:ext uri="{FF2B5EF4-FFF2-40B4-BE49-F238E27FC236}">
                            <a16:creationId xmlns:a16="http://schemas.microsoft.com/office/drawing/2014/main" id="{A3EB48C7-C442-9BDB-12FE-3B973664A9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01" y="4001"/>
                        <a:ext cx="29" cy="47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317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grpSp>
                    <p:nvGrpSpPr>
                      <p:cNvPr id="119" name="Group 460">
                        <a:extLst>
                          <a:ext uri="{FF2B5EF4-FFF2-40B4-BE49-F238E27FC236}">
                            <a16:creationId xmlns:a16="http://schemas.microsoft.com/office/drawing/2014/main" id="{DA33DDAE-3121-AD67-972B-9DCFF521A18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11" y="4020"/>
                        <a:ext cx="9" cy="13"/>
                        <a:chOff x="3511" y="4020"/>
                        <a:chExt cx="9" cy="13"/>
                      </a:xfrm>
                    </p:grpSpPr>
                    <p:sp>
                      <p:nvSpPr>
                        <p:cNvPr id="120" name="Oval 461">
                          <a:extLst>
                            <a:ext uri="{FF2B5EF4-FFF2-40B4-BE49-F238E27FC236}">
                              <a16:creationId xmlns:a16="http://schemas.microsoft.com/office/drawing/2014/main" id="{FF3F4307-8876-8E36-4C1E-F036EC17B0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1" y="4020"/>
                          <a:ext cx="8" cy="13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90"/>
                        </a:p>
                      </p:txBody>
                    </p:sp>
                    <p:sp>
                      <p:nvSpPr>
                        <p:cNvPr id="121" name="Oval 462">
                          <a:extLst>
                            <a:ext uri="{FF2B5EF4-FFF2-40B4-BE49-F238E27FC236}">
                              <a16:creationId xmlns:a16="http://schemas.microsoft.com/office/drawing/2014/main" id="{71C6B6E6-9205-6689-C58D-AE878AB0A8D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2" y="4020"/>
                          <a:ext cx="8" cy="13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90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8" name="Group 463">
                <a:extLst>
                  <a:ext uri="{FF2B5EF4-FFF2-40B4-BE49-F238E27FC236}">
                    <a16:creationId xmlns:a16="http://schemas.microsoft.com/office/drawing/2014/main" id="{E72705EE-811A-A161-0996-E3068C736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5" y="3853"/>
                <a:ext cx="759" cy="240"/>
                <a:chOff x="2835" y="3853"/>
                <a:chExt cx="759" cy="240"/>
              </a:xfrm>
            </p:grpSpPr>
            <p:grpSp>
              <p:nvGrpSpPr>
                <p:cNvPr id="57" name="Group 464">
                  <a:extLst>
                    <a:ext uri="{FF2B5EF4-FFF2-40B4-BE49-F238E27FC236}">
                      <a16:creationId xmlns:a16="http://schemas.microsoft.com/office/drawing/2014/main" id="{AF5F6895-3184-08E7-B4A0-59028C4FA9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35" y="3853"/>
                  <a:ext cx="759" cy="240"/>
                  <a:chOff x="2835" y="3853"/>
                  <a:chExt cx="759" cy="240"/>
                </a:xfrm>
              </p:grpSpPr>
              <p:grpSp>
                <p:nvGrpSpPr>
                  <p:cNvPr id="79" name="Group 465">
                    <a:extLst>
                      <a:ext uri="{FF2B5EF4-FFF2-40B4-BE49-F238E27FC236}">
                        <a16:creationId xmlns:a16="http://schemas.microsoft.com/office/drawing/2014/main" id="{20BFBE22-1F7C-81E1-EB84-56B978390F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35" y="3853"/>
                    <a:ext cx="759" cy="240"/>
                    <a:chOff x="2835" y="3853"/>
                    <a:chExt cx="759" cy="240"/>
                  </a:xfrm>
                </p:grpSpPr>
                <p:sp>
                  <p:nvSpPr>
                    <p:cNvPr id="103" name="Freeform 466">
                      <a:extLst>
                        <a:ext uri="{FF2B5EF4-FFF2-40B4-BE49-F238E27FC236}">
                          <a16:creationId xmlns:a16="http://schemas.microsoft.com/office/drawing/2014/main" id="{6ADFD635-5CD3-234A-06DB-CF7B306DBD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72" y="3865"/>
                      <a:ext cx="88" cy="68"/>
                    </a:xfrm>
                    <a:custGeom>
                      <a:avLst/>
                      <a:gdLst>
                        <a:gd name="T0" fmla="*/ 82 w 88"/>
                        <a:gd name="T1" fmla="*/ 3 h 68"/>
                        <a:gd name="T2" fmla="*/ 0 w 88"/>
                        <a:gd name="T3" fmla="*/ 66 h 68"/>
                        <a:gd name="T4" fmla="*/ 4 w 88"/>
                        <a:gd name="T5" fmla="*/ 68 h 68"/>
                        <a:gd name="T6" fmla="*/ 10 w 88"/>
                        <a:gd name="T7" fmla="*/ 68 h 68"/>
                        <a:gd name="T8" fmla="*/ 88 w 88"/>
                        <a:gd name="T9" fmla="*/ 0 h 68"/>
                        <a:gd name="T10" fmla="*/ 82 w 88"/>
                        <a:gd name="T11" fmla="*/ 3 h 6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8"/>
                        <a:gd name="T19" fmla="*/ 0 h 68"/>
                        <a:gd name="T20" fmla="*/ 88 w 88"/>
                        <a:gd name="T21" fmla="*/ 68 h 6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8" h="68">
                          <a:moveTo>
                            <a:pt x="82" y="3"/>
                          </a:moveTo>
                          <a:lnTo>
                            <a:pt x="0" y="66"/>
                          </a:lnTo>
                          <a:lnTo>
                            <a:pt x="4" y="68"/>
                          </a:lnTo>
                          <a:lnTo>
                            <a:pt x="10" y="68"/>
                          </a:lnTo>
                          <a:lnTo>
                            <a:pt x="88" y="0"/>
                          </a:lnTo>
                          <a:lnTo>
                            <a:pt x="82" y="3"/>
                          </a:lnTo>
                          <a:close/>
                        </a:path>
                      </a:pathLst>
                    </a:custGeom>
                    <a:solidFill>
                      <a:srgbClr val="000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grpSp>
                  <p:nvGrpSpPr>
                    <p:cNvPr id="104" name="Group 467">
                      <a:extLst>
                        <a:ext uri="{FF2B5EF4-FFF2-40B4-BE49-F238E27FC236}">
                          <a16:creationId xmlns:a16="http://schemas.microsoft.com/office/drawing/2014/main" id="{138E61B4-F60B-8798-BF17-C2B61E5133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5" y="3853"/>
                      <a:ext cx="759" cy="240"/>
                      <a:chOff x="2835" y="3853"/>
                      <a:chExt cx="759" cy="240"/>
                    </a:xfrm>
                  </p:grpSpPr>
                  <p:sp>
                    <p:nvSpPr>
                      <p:cNvPr id="105" name="Freeform 468">
                        <a:extLst>
                          <a:ext uri="{FF2B5EF4-FFF2-40B4-BE49-F238E27FC236}">
                            <a16:creationId xmlns:a16="http://schemas.microsoft.com/office/drawing/2014/main" id="{0712D37B-AEFC-0040-A93B-4CE48B109D0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6" y="3853"/>
                        <a:ext cx="758" cy="237"/>
                      </a:xfrm>
                      <a:custGeom>
                        <a:avLst/>
                        <a:gdLst>
                          <a:gd name="T0" fmla="*/ 2 w 758"/>
                          <a:gd name="T1" fmla="*/ 133 h 237"/>
                          <a:gd name="T2" fmla="*/ 36 w 758"/>
                          <a:gd name="T3" fmla="*/ 120 h 237"/>
                          <a:gd name="T4" fmla="*/ 95 w 758"/>
                          <a:gd name="T5" fmla="*/ 101 h 237"/>
                          <a:gd name="T6" fmla="*/ 148 w 758"/>
                          <a:gd name="T7" fmla="*/ 90 h 237"/>
                          <a:gd name="T8" fmla="*/ 207 w 758"/>
                          <a:gd name="T9" fmla="*/ 81 h 237"/>
                          <a:gd name="T10" fmla="*/ 233 w 758"/>
                          <a:gd name="T11" fmla="*/ 77 h 237"/>
                          <a:gd name="T12" fmla="*/ 347 w 758"/>
                          <a:gd name="T13" fmla="*/ 84 h 237"/>
                          <a:gd name="T14" fmla="*/ 396 w 758"/>
                          <a:gd name="T15" fmla="*/ 88 h 237"/>
                          <a:gd name="T16" fmla="*/ 422 w 758"/>
                          <a:gd name="T17" fmla="*/ 87 h 237"/>
                          <a:gd name="T18" fmla="*/ 451 w 758"/>
                          <a:gd name="T19" fmla="*/ 34 h 237"/>
                          <a:gd name="T20" fmla="*/ 451 w 758"/>
                          <a:gd name="T21" fmla="*/ 21 h 237"/>
                          <a:gd name="T22" fmla="*/ 411 w 758"/>
                          <a:gd name="T23" fmla="*/ 12 h 237"/>
                          <a:gd name="T24" fmla="*/ 339 w 758"/>
                          <a:gd name="T25" fmla="*/ 12 h 237"/>
                          <a:gd name="T26" fmla="*/ 326 w 758"/>
                          <a:gd name="T27" fmla="*/ 12 h 237"/>
                          <a:gd name="T28" fmla="*/ 376 w 758"/>
                          <a:gd name="T29" fmla="*/ 5 h 237"/>
                          <a:gd name="T30" fmla="*/ 429 w 758"/>
                          <a:gd name="T31" fmla="*/ 0 h 237"/>
                          <a:gd name="T32" fmla="*/ 476 w 758"/>
                          <a:gd name="T33" fmla="*/ 22 h 237"/>
                          <a:gd name="T34" fmla="*/ 463 w 758"/>
                          <a:gd name="T35" fmla="*/ 32 h 237"/>
                          <a:gd name="T36" fmla="*/ 438 w 758"/>
                          <a:gd name="T37" fmla="*/ 86 h 237"/>
                          <a:gd name="T38" fmla="*/ 443 w 758"/>
                          <a:gd name="T39" fmla="*/ 93 h 237"/>
                          <a:gd name="T40" fmla="*/ 639 w 758"/>
                          <a:gd name="T41" fmla="*/ 74 h 237"/>
                          <a:gd name="T42" fmla="*/ 644 w 758"/>
                          <a:gd name="T43" fmla="*/ 61 h 237"/>
                          <a:gd name="T44" fmla="*/ 622 w 758"/>
                          <a:gd name="T45" fmla="*/ 36 h 237"/>
                          <a:gd name="T46" fmla="*/ 598 w 758"/>
                          <a:gd name="T47" fmla="*/ 19 h 237"/>
                          <a:gd name="T48" fmla="*/ 521 w 758"/>
                          <a:gd name="T49" fmla="*/ 18 h 237"/>
                          <a:gd name="T50" fmla="*/ 461 w 758"/>
                          <a:gd name="T51" fmla="*/ 0 h 237"/>
                          <a:gd name="T52" fmla="*/ 510 w 758"/>
                          <a:gd name="T53" fmla="*/ 2 h 237"/>
                          <a:gd name="T54" fmla="*/ 560 w 758"/>
                          <a:gd name="T55" fmla="*/ 3 h 237"/>
                          <a:gd name="T56" fmla="*/ 595 w 758"/>
                          <a:gd name="T57" fmla="*/ 8 h 237"/>
                          <a:gd name="T58" fmla="*/ 609 w 758"/>
                          <a:gd name="T59" fmla="*/ 13 h 237"/>
                          <a:gd name="T60" fmla="*/ 655 w 758"/>
                          <a:gd name="T61" fmla="*/ 57 h 237"/>
                          <a:gd name="T62" fmla="*/ 670 w 758"/>
                          <a:gd name="T63" fmla="*/ 70 h 237"/>
                          <a:gd name="T64" fmla="*/ 689 w 758"/>
                          <a:gd name="T65" fmla="*/ 73 h 237"/>
                          <a:gd name="T66" fmla="*/ 712 w 758"/>
                          <a:gd name="T67" fmla="*/ 75 h 237"/>
                          <a:gd name="T68" fmla="*/ 741 w 758"/>
                          <a:gd name="T69" fmla="*/ 81 h 237"/>
                          <a:gd name="T70" fmla="*/ 753 w 758"/>
                          <a:gd name="T71" fmla="*/ 87 h 237"/>
                          <a:gd name="T72" fmla="*/ 753 w 758"/>
                          <a:gd name="T73" fmla="*/ 120 h 237"/>
                          <a:gd name="T74" fmla="*/ 732 w 758"/>
                          <a:gd name="T75" fmla="*/ 164 h 237"/>
                          <a:gd name="T76" fmla="*/ 720 w 758"/>
                          <a:gd name="T77" fmla="*/ 158 h 237"/>
                          <a:gd name="T78" fmla="*/ 715 w 758"/>
                          <a:gd name="T79" fmla="*/ 136 h 237"/>
                          <a:gd name="T80" fmla="*/ 697 w 758"/>
                          <a:gd name="T81" fmla="*/ 123 h 237"/>
                          <a:gd name="T82" fmla="*/ 676 w 758"/>
                          <a:gd name="T83" fmla="*/ 126 h 237"/>
                          <a:gd name="T84" fmla="*/ 665 w 758"/>
                          <a:gd name="T85" fmla="*/ 138 h 237"/>
                          <a:gd name="T86" fmla="*/ 653 w 758"/>
                          <a:gd name="T87" fmla="*/ 154 h 237"/>
                          <a:gd name="T88" fmla="*/ 644 w 758"/>
                          <a:gd name="T89" fmla="*/ 177 h 237"/>
                          <a:gd name="T90" fmla="*/ 380 w 758"/>
                          <a:gd name="T91" fmla="*/ 221 h 237"/>
                          <a:gd name="T92" fmla="*/ 380 w 758"/>
                          <a:gd name="T93" fmla="*/ 195 h 237"/>
                          <a:gd name="T94" fmla="*/ 373 w 758"/>
                          <a:gd name="T95" fmla="*/ 172 h 237"/>
                          <a:gd name="T96" fmla="*/ 360 w 758"/>
                          <a:gd name="T97" fmla="*/ 156 h 237"/>
                          <a:gd name="T98" fmla="*/ 339 w 758"/>
                          <a:gd name="T99" fmla="*/ 148 h 237"/>
                          <a:gd name="T100" fmla="*/ 316 w 758"/>
                          <a:gd name="T101" fmla="*/ 149 h 237"/>
                          <a:gd name="T102" fmla="*/ 290 w 758"/>
                          <a:gd name="T103" fmla="*/ 159 h 237"/>
                          <a:gd name="T104" fmla="*/ 272 w 758"/>
                          <a:gd name="T105" fmla="*/ 177 h 237"/>
                          <a:gd name="T106" fmla="*/ 256 w 758"/>
                          <a:gd name="T107" fmla="*/ 203 h 237"/>
                          <a:gd name="T108" fmla="*/ 246 w 758"/>
                          <a:gd name="T109" fmla="*/ 229 h 237"/>
                          <a:gd name="T110" fmla="*/ 230 w 758"/>
                          <a:gd name="T111" fmla="*/ 236 h 237"/>
                          <a:gd name="T112" fmla="*/ 179 w 758"/>
                          <a:gd name="T113" fmla="*/ 201 h 237"/>
                          <a:gd name="T114" fmla="*/ 129 w 758"/>
                          <a:gd name="T115" fmla="*/ 169 h 237"/>
                          <a:gd name="T116" fmla="*/ 96 w 758"/>
                          <a:gd name="T117" fmla="*/ 167 h 237"/>
                          <a:gd name="T118" fmla="*/ 52 w 758"/>
                          <a:gd name="T119" fmla="*/ 159 h 237"/>
                          <a:gd name="T120" fmla="*/ 20 w 758"/>
                          <a:gd name="T121" fmla="*/ 149 h 237"/>
                          <a:gd name="T122" fmla="*/ 3 w 758"/>
                          <a:gd name="T123" fmla="*/ 142 h 237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w 758"/>
                          <a:gd name="T187" fmla="*/ 0 h 237"/>
                          <a:gd name="T188" fmla="*/ 758 w 758"/>
                          <a:gd name="T189" fmla="*/ 237 h 237"/>
                        </a:gdLst>
                        <a:ahLst/>
                        <a:cxnLst>
                          <a:cxn ang="T124">
                            <a:pos x="T0" y="T1"/>
                          </a:cxn>
                          <a:cxn ang="T125">
                            <a:pos x="T2" y="T3"/>
                          </a:cxn>
                          <a:cxn ang="T126">
                            <a:pos x="T4" y="T5"/>
                          </a:cxn>
                          <a:cxn ang="T127">
                            <a:pos x="T6" y="T7"/>
                          </a:cxn>
                          <a:cxn ang="T128">
                            <a:pos x="T8" y="T9"/>
                          </a:cxn>
                          <a:cxn ang="T129">
                            <a:pos x="T10" y="T11"/>
                          </a:cxn>
                          <a:cxn ang="T130">
                            <a:pos x="T12" y="T13"/>
                          </a:cxn>
                          <a:cxn ang="T131">
                            <a:pos x="T14" y="T15"/>
                          </a:cxn>
                          <a:cxn ang="T132">
                            <a:pos x="T16" y="T17"/>
                          </a:cxn>
                          <a:cxn ang="T133">
                            <a:pos x="T18" y="T19"/>
                          </a:cxn>
                          <a:cxn ang="T134">
                            <a:pos x="T20" y="T21"/>
                          </a:cxn>
                          <a:cxn ang="T135">
                            <a:pos x="T22" y="T23"/>
                          </a:cxn>
                          <a:cxn ang="T136">
                            <a:pos x="T24" y="T25"/>
                          </a:cxn>
                          <a:cxn ang="T137">
                            <a:pos x="T26" y="T27"/>
                          </a:cxn>
                          <a:cxn ang="T138">
                            <a:pos x="T28" y="T29"/>
                          </a:cxn>
                          <a:cxn ang="T139">
                            <a:pos x="T30" y="T31"/>
                          </a:cxn>
                          <a:cxn ang="T140">
                            <a:pos x="T32" y="T33"/>
                          </a:cxn>
                          <a:cxn ang="T141">
                            <a:pos x="T34" y="T35"/>
                          </a:cxn>
                          <a:cxn ang="T142">
                            <a:pos x="T36" y="T37"/>
                          </a:cxn>
                          <a:cxn ang="T143">
                            <a:pos x="T38" y="T39"/>
                          </a:cxn>
                          <a:cxn ang="T144">
                            <a:pos x="T40" y="T41"/>
                          </a:cxn>
                          <a:cxn ang="T145">
                            <a:pos x="T42" y="T43"/>
                          </a:cxn>
                          <a:cxn ang="T146">
                            <a:pos x="T44" y="T45"/>
                          </a:cxn>
                          <a:cxn ang="T147">
                            <a:pos x="T46" y="T47"/>
                          </a:cxn>
                          <a:cxn ang="T148">
                            <a:pos x="T48" y="T49"/>
                          </a:cxn>
                          <a:cxn ang="T149">
                            <a:pos x="T50" y="T51"/>
                          </a:cxn>
                          <a:cxn ang="T150">
                            <a:pos x="T52" y="T53"/>
                          </a:cxn>
                          <a:cxn ang="T151">
                            <a:pos x="T54" y="T55"/>
                          </a:cxn>
                          <a:cxn ang="T152">
                            <a:pos x="T56" y="T57"/>
                          </a:cxn>
                          <a:cxn ang="T153">
                            <a:pos x="T58" y="T59"/>
                          </a:cxn>
                          <a:cxn ang="T154">
                            <a:pos x="T60" y="T61"/>
                          </a:cxn>
                          <a:cxn ang="T155">
                            <a:pos x="T62" y="T63"/>
                          </a:cxn>
                          <a:cxn ang="T156">
                            <a:pos x="T64" y="T65"/>
                          </a:cxn>
                          <a:cxn ang="T157">
                            <a:pos x="T66" y="T67"/>
                          </a:cxn>
                          <a:cxn ang="T158">
                            <a:pos x="T68" y="T69"/>
                          </a:cxn>
                          <a:cxn ang="T159">
                            <a:pos x="T70" y="T71"/>
                          </a:cxn>
                          <a:cxn ang="T160">
                            <a:pos x="T72" y="T73"/>
                          </a:cxn>
                          <a:cxn ang="T161">
                            <a:pos x="T74" y="T75"/>
                          </a:cxn>
                          <a:cxn ang="T162">
                            <a:pos x="T76" y="T77"/>
                          </a:cxn>
                          <a:cxn ang="T163">
                            <a:pos x="T78" y="T79"/>
                          </a:cxn>
                          <a:cxn ang="T164">
                            <a:pos x="T80" y="T81"/>
                          </a:cxn>
                          <a:cxn ang="T165">
                            <a:pos x="T82" y="T83"/>
                          </a:cxn>
                          <a:cxn ang="T166">
                            <a:pos x="T84" y="T85"/>
                          </a:cxn>
                          <a:cxn ang="T167">
                            <a:pos x="T86" y="T87"/>
                          </a:cxn>
                          <a:cxn ang="T168">
                            <a:pos x="T88" y="T89"/>
                          </a:cxn>
                          <a:cxn ang="T169">
                            <a:pos x="T90" y="T91"/>
                          </a:cxn>
                          <a:cxn ang="T170">
                            <a:pos x="T92" y="T93"/>
                          </a:cxn>
                          <a:cxn ang="T171">
                            <a:pos x="T94" y="T95"/>
                          </a:cxn>
                          <a:cxn ang="T172">
                            <a:pos x="T96" y="T97"/>
                          </a:cxn>
                          <a:cxn ang="T173">
                            <a:pos x="T98" y="T99"/>
                          </a:cxn>
                          <a:cxn ang="T174">
                            <a:pos x="T100" y="T101"/>
                          </a:cxn>
                          <a:cxn ang="T175">
                            <a:pos x="T102" y="T103"/>
                          </a:cxn>
                          <a:cxn ang="T176">
                            <a:pos x="T104" y="T105"/>
                          </a:cxn>
                          <a:cxn ang="T177">
                            <a:pos x="T106" y="T107"/>
                          </a:cxn>
                          <a:cxn ang="T178">
                            <a:pos x="T108" y="T109"/>
                          </a:cxn>
                          <a:cxn ang="T179">
                            <a:pos x="T110" y="T111"/>
                          </a:cxn>
                          <a:cxn ang="T180">
                            <a:pos x="T112" y="T113"/>
                          </a:cxn>
                          <a:cxn ang="T181">
                            <a:pos x="T114" y="T115"/>
                          </a:cxn>
                          <a:cxn ang="T182">
                            <a:pos x="T116" y="T117"/>
                          </a:cxn>
                          <a:cxn ang="T183">
                            <a:pos x="T118" y="T119"/>
                          </a:cxn>
                          <a:cxn ang="T184">
                            <a:pos x="T120" y="T121"/>
                          </a:cxn>
                          <a:cxn ang="T185">
                            <a:pos x="T122" y="T123"/>
                          </a:cxn>
                        </a:cxnLst>
                        <a:rect l="T186" t="T187" r="T188" b="T189"/>
                        <a:pathLst>
                          <a:path w="758" h="237">
                            <a:moveTo>
                              <a:pt x="0" y="140"/>
                            </a:moveTo>
                            <a:lnTo>
                              <a:pt x="0" y="138"/>
                            </a:lnTo>
                            <a:lnTo>
                              <a:pt x="0" y="136"/>
                            </a:lnTo>
                            <a:lnTo>
                              <a:pt x="2" y="135"/>
                            </a:lnTo>
                            <a:lnTo>
                              <a:pt x="2" y="133"/>
                            </a:lnTo>
                            <a:lnTo>
                              <a:pt x="5" y="132"/>
                            </a:lnTo>
                            <a:lnTo>
                              <a:pt x="7" y="130"/>
                            </a:lnTo>
                            <a:lnTo>
                              <a:pt x="20" y="125"/>
                            </a:lnTo>
                            <a:lnTo>
                              <a:pt x="28" y="122"/>
                            </a:lnTo>
                            <a:lnTo>
                              <a:pt x="36" y="120"/>
                            </a:lnTo>
                            <a:lnTo>
                              <a:pt x="42" y="117"/>
                            </a:lnTo>
                            <a:lnTo>
                              <a:pt x="49" y="114"/>
                            </a:lnTo>
                            <a:lnTo>
                              <a:pt x="59" y="113"/>
                            </a:lnTo>
                            <a:lnTo>
                              <a:pt x="85" y="104"/>
                            </a:lnTo>
                            <a:lnTo>
                              <a:pt x="95" y="101"/>
                            </a:lnTo>
                            <a:lnTo>
                              <a:pt x="104" y="99"/>
                            </a:lnTo>
                            <a:lnTo>
                              <a:pt x="113" y="97"/>
                            </a:lnTo>
                            <a:lnTo>
                              <a:pt x="121" y="96"/>
                            </a:lnTo>
                            <a:lnTo>
                              <a:pt x="137" y="93"/>
                            </a:lnTo>
                            <a:lnTo>
                              <a:pt x="148" y="90"/>
                            </a:lnTo>
                            <a:lnTo>
                              <a:pt x="161" y="88"/>
                            </a:lnTo>
                            <a:lnTo>
                              <a:pt x="183" y="84"/>
                            </a:lnTo>
                            <a:lnTo>
                              <a:pt x="192" y="83"/>
                            </a:lnTo>
                            <a:lnTo>
                              <a:pt x="201" y="81"/>
                            </a:lnTo>
                            <a:lnTo>
                              <a:pt x="207" y="81"/>
                            </a:lnTo>
                            <a:lnTo>
                              <a:pt x="212" y="81"/>
                            </a:lnTo>
                            <a:lnTo>
                              <a:pt x="217" y="80"/>
                            </a:lnTo>
                            <a:lnTo>
                              <a:pt x="225" y="80"/>
                            </a:lnTo>
                            <a:lnTo>
                              <a:pt x="228" y="78"/>
                            </a:lnTo>
                            <a:lnTo>
                              <a:pt x="233" y="77"/>
                            </a:lnTo>
                            <a:lnTo>
                              <a:pt x="235" y="77"/>
                            </a:lnTo>
                            <a:lnTo>
                              <a:pt x="318" y="15"/>
                            </a:lnTo>
                            <a:lnTo>
                              <a:pt x="238" y="78"/>
                            </a:lnTo>
                            <a:lnTo>
                              <a:pt x="336" y="83"/>
                            </a:lnTo>
                            <a:lnTo>
                              <a:pt x="347" y="84"/>
                            </a:lnTo>
                            <a:lnTo>
                              <a:pt x="360" y="86"/>
                            </a:lnTo>
                            <a:lnTo>
                              <a:pt x="372" y="86"/>
                            </a:lnTo>
                            <a:lnTo>
                              <a:pt x="380" y="87"/>
                            </a:lnTo>
                            <a:lnTo>
                              <a:pt x="389" y="87"/>
                            </a:lnTo>
                            <a:lnTo>
                              <a:pt x="396" y="88"/>
                            </a:lnTo>
                            <a:lnTo>
                              <a:pt x="404" y="90"/>
                            </a:lnTo>
                            <a:lnTo>
                              <a:pt x="411" y="90"/>
                            </a:lnTo>
                            <a:lnTo>
                              <a:pt x="417" y="90"/>
                            </a:lnTo>
                            <a:lnTo>
                              <a:pt x="420" y="90"/>
                            </a:lnTo>
                            <a:lnTo>
                              <a:pt x="422" y="87"/>
                            </a:lnTo>
                            <a:lnTo>
                              <a:pt x="425" y="86"/>
                            </a:lnTo>
                            <a:lnTo>
                              <a:pt x="429" y="78"/>
                            </a:lnTo>
                            <a:lnTo>
                              <a:pt x="445" y="48"/>
                            </a:lnTo>
                            <a:lnTo>
                              <a:pt x="450" y="38"/>
                            </a:lnTo>
                            <a:lnTo>
                              <a:pt x="451" y="34"/>
                            </a:lnTo>
                            <a:lnTo>
                              <a:pt x="453" y="31"/>
                            </a:lnTo>
                            <a:lnTo>
                              <a:pt x="453" y="28"/>
                            </a:lnTo>
                            <a:lnTo>
                              <a:pt x="453" y="25"/>
                            </a:lnTo>
                            <a:lnTo>
                              <a:pt x="453" y="22"/>
                            </a:lnTo>
                            <a:lnTo>
                              <a:pt x="451" y="21"/>
                            </a:lnTo>
                            <a:lnTo>
                              <a:pt x="450" y="19"/>
                            </a:lnTo>
                            <a:lnTo>
                              <a:pt x="445" y="16"/>
                            </a:lnTo>
                            <a:lnTo>
                              <a:pt x="433" y="15"/>
                            </a:lnTo>
                            <a:lnTo>
                              <a:pt x="422" y="13"/>
                            </a:lnTo>
                            <a:lnTo>
                              <a:pt x="411" y="12"/>
                            </a:lnTo>
                            <a:lnTo>
                              <a:pt x="396" y="10"/>
                            </a:lnTo>
                            <a:lnTo>
                              <a:pt x="381" y="10"/>
                            </a:lnTo>
                            <a:lnTo>
                              <a:pt x="362" y="10"/>
                            </a:lnTo>
                            <a:lnTo>
                              <a:pt x="350" y="12"/>
                            </a:lnTo>
                            <a:lnTo>
                              <a:pt x="339" y="12"/>
                            </a:lnTo>
                            <a:lnTo>
                              <a:pt x="331" y="13"/>
                            </a:lnTo>
                            <a:lnTo>
                              <a:pt x="324" y="13"/>
                            </a:lnTo>
                            <a:lnTo>
                              <a:pt x="318" y="15"/>
                            </a:lnTo>
                            <a:lnTo>
                              <a:pt x="323" y="12"/>
                            </a:lnTo>
                            <a:lnTo>
                              <a:pt x="326" y="12"/>
                            </a:lnTo>
                            <a:lnTo>
                              <a:pt x="331" y="10"/>
                            </a:lnTo>
                            <a:lnTo>
                              <a:pt x="337" y="9"/>
                            </a:lnTo>
                            <a:lnTo>
                              <a:pt x="349" y="8"/>
                            </a:lnTo>
                            <a:lnTo>
                              <a:pt x="360" y="6"/>
                            </a:lnTo>
                            <a:lnTo>
                              <a:pt x="376" y="5"/>
                            </a:lnTo>
                            <a:lnTo>
                              <a:pt x="385" y="3"/>
                            </a:lnTo>
                            <a:lnTo>
                              <a:pt x="396" y="3"/>
                            </a:lnTo>
                            <a:lnTo>
                              <a:pt x="407" y="2"/>
                            </a:lnTo>
                            <a:lnTo>
                              <a:pt x="417" y="2"/>
                            </a:lnTo>
                            <a:lnTo>
                              <a:pt x="429" y="0"/>
                            </a:lnTo>
                            <a:lnTo>
                              <a:pt x="440" y="0"/>
                            </a:lnTo>
                            <a:lnTo>
                              <a:pt x="448" y="0"/>
                            </a:lnTo>
                            <a:lnTo>
                              <a:pt x="487" y="19"/>
                            </a:lnTo>
                            <a:lnTo>
                              <a:pt x="482" y="21"/>
                            </a:lnTo>
                            <a:lnTo>
                              <a:pt x="476" y="22"/>
                            </a:lnTo>
                            <a:lnTo>
                              <a:pt x="471" y="23"/>
                            </a:lnTo>
                            <a:lnTo>
                              <a:pt x="468" y="25"/>
                            </a:lnTo>
                            <a:lnTo>
                              <a:pt x="466" y="26"/>
                            </a:lnTo>
                            <a:lnTo>
                              <a:pt x="464" y="28"/>
                            </a:lnTo>
                            <a:lnTo>
                              <a:pt x="463" y="32"/>
                            </a:lnTo>
                            <a:lnTo>
                              <a:pt x="451" y="54"/>
                            </a:lnTo>
                            <a:lnTo>
                              <a:pt x="442" y="74"/>
                            </a:lnTo>
                            <a:lnTo>
                              <a:pt x="440" y="78"/>
                            </a:lnTo>
                            <a:lnTo>
                              <a:pt x="438" y="83"/>
                            </a:lnTo>
                            <a:lnTo>
                              <a:pt x="438" y="86"/>
                            </a:lnTo>
                            <a:lnTo>
                              <a:pt x="438" y="87"/>
                            </a:lnTo>
                            <a:lnTo>
                              <a:pt x="438" y="90"/>
                            </a:lnTo>
                            <a:lnTo>
                              <a:pt x="440" y="91"/>
                            </a:lnTo>
                            <a:lnTo>
                              <a:pt x="442" y="91"/>
                            </a:lnTo>
                            <a:lnTo>
                              <a:pt x="443" y="93"/>
                            </a:lnTo>
                            <a:lnTo>
                              <a:pt x="446" y="93"/>
                            </a:lnTo>
                            <a:lnTo>
                              <a:pt x="629" y="78"/>
                            </a:lnTo>
                            <a:lnTo>
                              <a:pt x="634" y="77"/>
                            </a:lnTo>
                            <a:lnTo>
                              <a:pt x="637" y="77"/>
                            </a:lnTo>
                            <a:lnTo>
                              <a:pt x="639" y="74"/>
                            </a:lnTo>
                            <a:lnTo>
                              <a:pt x="640" y="73"/>
                            </a:lnTo>
                            <a:lnTo>
                              <a:pt x="644" y="70"/>
                            </a:lnTo>
                            <a:lnTo>
                              <a:pt x="644" y="65"/>
                            </a:lnTo>
                            <a:lnTo>
                              <a:pt x="644" y="64"/>
                            </a:lnTo>
                            <a:lnTo>
                              <a:pt x="644" y="61"/>
                            </a:lnTo>
                            <a:lnTo>
                              <a:pt x="642" y="58"/>
                            </a:lnTo>
                            <a:lnTo>
                              <a:pt x="640" y="57"/>
                            </a:lnTo>
                            <a:lnTo>
                              <a:pt x="637" y="54"/>
                            </a:lnTo>
                            <a:lnTo>
                              <a:pt x="632" y="48"/>
                            </a:lnTo>
                            <a:lnTo>
                              <a:pt x="622" y="36"/>
                            </a:lnTo>
                            <a:lnTo>
                              <a:pt x="609" y="23"/>
                            </a:lnTo>
                            <a:lnTo>
                              <a:pt x="606" y="22"/>
                            </a:lnTo>
                            <a:lnTo>
                              <a:pt x="604" y="21"/>
                            </a:lnTo>
                            <a:lnTo>
                              <a:pt x="601" y="19"/>
                            </a:lnTo>
                            <a:lnTo>
                              <a:pt x="598" y="19"/>
                            </a:lnTo>
                            <a:lnTo>
                              <a:pt x="595" y="18"/>
                            </a:lnTo>
                            <a:lnTo>
                              <a:pt x="591" y="18"/>
                            </a:lnTo>
                            <a:lnTo>
                              <a:pt x="585" y="16"/>
                            </a:lnTo>
                            <a:lnTo>
                              <a:pt x="536" y="16"/>
                            </a:lnTo>
                            <a:lnTo>
                              <a:pt x="521" y="18"/>
                            </a:lnTo>
                            <a:lnTo>
                              <a:pt x="510" y="18"/>
                            </a:lnTo>
                            <a:lnTo>
                              <a:pt x="497" y="19"/>
                            </a:lnTo>
                            <a:lnTo>
                              <a:pt x="487" y="19"/>
                            </a:lnTo>
                            <a:lnTo>
                              <a:pt x="448" y="0"/>
                            </a:lnTo>
                            <a:lnTo>
                              <a:pt x="461" y="0"/>
                            </a:lnTo>
                            <a:lnTo>
                              <a:pt x="473" y="0"/>
                            </a:lnTo>
                            <a:lnTo>
                              <a:pt x="482" y="0"/>
                            </a:lnTo>
                            <a:lnTo>
                              <a:pt x="494" y="2"/>
                            </a:lnTo>
                            <a:lnTo>
                              <a:pt x="502" y="2"/>
                            </a:lnTo>
                            <a:lnTo>
                              <a:pt x="510" y="2"/>
                            </a:lnTo>
                            <a:lnTo>
                              <a:pt x="521" y="2"/>
                            </a:lnTo>
                            <a:lnTo>
                              <a:pt x="536" y="2"/>
                            </a:lnTo>
                            <a:lnTo>
                              <a:pt x="546" y="3"/>
                            </a:lnTo>
                            <a:lnTo>
                              <a:pt x="554" y="3"/>
                            </a:lnTo>
                            <a:lnTo>
                              <a:pt x="560" y="3"/>
                            </a:lnTo>
                            <a:lnTo>
                              <a:pt x="567" y="5"/>
                            </a:lnTo>
                            <a:lnTo>
                              <a:pt x="574" y="5"/>
                            </a:lnTo>
                            <a:lnTo>
                              <a:pt x="583" y="6"/>
                            </a:lnTo>
                            <a:lnTo>
                              <a:pt x="590" y="8"/>
                            </a:lnTo>
                            <a:lnTo>
                              <a:pt x="595" y="8"/>
                            </a:lnTo>
                            <a:lnTo>
                              <a:pt x="601" y="9"/>
                            </a:lnTo>
                            <a:lnTo>
                              <a:pt x="603" y="10"/>
                            </a:lnTo>
                            <a:lnTo>
                              <a:pt x="606" y="10"/>
                            </a:lnTo>
                            <a:lnTo>
                              <a:pt x="608" y="12"/>
                            </a:lnTo>
                            <a:lnTo>
                              <a:pt x="609" y="13"/>
                            </a:lnTo>
                            <a:lnTo>
                              <a:pt x="613" y="13"/>
                            </a:lnTo>
                            <a:lnTo>
                              <a:pt x="614" y="16"/>
                            </a:lnTo>
                            <a:lnTo>
                              <a:pt x="616" y="16"/>
                            </a:lnTo>
                            <a:lnTo>
                              <a:pt x="627" y="28"/>
                            </a:lnTo>
                            <a:lnTo>
                              <a:pt x="655" y="57"/>
                            </a:lnTo>
                            <a:lnTo>
                              <a:pt x="658" y="61"/>
                            </a:lnTo>
                            <a:lnTo>
                              <a:pt x="661" y="64"/>
                            </a:lnTo>
                            <a:lnTo>
                              <a:pt x="665" y="65"/>
                            </a:lnTo>
                            <a:lnTo>
                              <a:pt x="666" y="68"/>
                            </a:lnTo>
                            <a:lnTo>
                              <a:pt x="670" y="70"/>
                            </a:lnTo>
                            <a:lnTo>
                              <a:pt x="671" y="71"/>
                            </a:lnTo>
                            <a:lnTo>
                              <a:pt x="675" y="71"/>
                            </a:lnTo>
                            <a:lnTo>
                              <a:pt x="679" y="71"/>
                            </a:lnTo>
                            <a:lnTo>
                              <a:pt x="686" y="73"/>
                            </a:lnTo>
                            <a:lnTo>
                              <a:pt x="689" y="73"/>
                            </a:lnTo>
                            <a:lnTo>
                              <a:pt x="694" y="73"/>
                            </a:lnTo>
                            <a:lnTo>
                              <a:pt x="699" y="74"/>
                            </a:lnTo>
                            <a:lnTo>
                              <a:pt x="702" y="74"/>
                            </a:lnTo>
                            <a:lnTo>
                              <a:pt x="707" y="74"/>
                            </a:lnTo>
                            <a:lnTo>
                              <a:pt x="712" y="75"/>
                            </a:lnTo>
                            <a:lnTo>
                              <a:pt x="717" y="75"/>
                            </a:lnTo>
                            <a:lnTo>
                              <a:pt x="722" y="77"/>
                            </a:lnTo>
                            <a:lnTo>
                              <a:pt x="730" y="78"/>
                            </a:lnTo>
                            <a:lnTo>
                              <a:pt x="738" y="80"/>
                            </a:lnTo>
                            <a:lnTo>
                              <a:pt x="741" y="81"/>
                            </a:lnTo>
                            <a:lnTo>
                              <a:pt x="745" y="83"/>
                            </a:lnTo>
                            <a:lnTo>
                              <a:pt x="746" y="84"/>
                            </a:lnTo>
                            <a:lnTo>
                              <a:pt x="749" y="86"/>
                            </a:lnTo>
                            <a:lnTo>
                              <a:pt x="751" y="87"/>
                            </a:lnTo>
                            <a:lnTo>
                              <a:pt x="753" y="87"/>
                            </a:lnTo>
                            <a:lnTo>
                              <a:pt x="758" y="103"/>
                            </a:lnTo>
                            <a:lnTo>
                              <a:pt x="756" y="109"/>
                            </a:lnTo>
                            <a:lnTo>
                              <a:pt x="754" y="112"/>
                            </a:lnTo>
                            <a:lnTo>
                              <a:pt x="753" y="116"/>
                            </a:lnTo>
                            <a:lnTo>
                              <a:pt x="753" y="120"/>
                            </a:lnTo>
                            <a:lnTo>
                              <a:pt x="754" y="125"/>
                            </a:lnTo>
                            <a:lnTo>
                              <a:pt x="740" y="152"/>
                            </a:lnTo>
                            <a:lnTo>
                              <a:pt x="736" y="158"/>
                            </a:lnTo>
                            <a:lnTo>
                              <a:pt x="733" y="162"/>
                            </a:lnTo>
                            <a:lnTo>
                              <a:pt x="732" y="164"/>
                            </a:lnTo>
                            <a:lnTo>
                              <a:pt x="730" y="165"/>
                            </a:lnTo>
                            <a:lnTo>
                              <a:pt x="725" y="168"/>
                            </a:lnTo>
                            <a:lnTo>
                              <a:pt x="722" y="169"/>
                            </a:lnTo>
                            <a:lnTo>
                              <a:pt x="722" y="162"/>
                            </a:lnTo>
                            <a:lnTo>
                              <a:pt x="720" y="158"/>
                            </a:lnTo>
                            <a:lnTo>
                              <a:pt x="720" y="154"/>
                            </a:lnTo>
                            <a:lnTo>
                              <a:pt x="720" y="149"/>
                            </a:lnTo>
                            <a:lnTo>
                              <a:pt x="719" y="145"/>
                            </a:lnTo>
                            <a:lnTo>
                              <a:pt x="717" y="140"/>
                            </a:lnTo>
                            <a:lnTo>
                              <a:pt x="715" y="136"/>
                            </a:lnTo>
                            <a:lnTo>
                              <a:pt x="714" y="132"/>
                            </a:lnTo>
                            <a:lnTo>
                              <a:pt x="710" y="127"/>
                            </a:lnTo>
                            <a:lnTo>
                              <a:pt x="705" y="125"/>
                            </a:lnTo>
                            <a:lnTo>
                              <a:pt x="701" y="123"/>
                            </a:lnTo>
                            <a:lnTo>
                              <a:pt x="697" y="123"/>
                            </a:lnTo>
                            <a:lnTo>
                              <a:pt x="694" y="123"/>
                            </a:lnTo>
                            <a:lnTo>
                              <a:pt x="688" y="123"/>
                            </a:lnTo>
                            <a:lnTo>
                              <a:pt x="684" y="123"/>
                            </a:lnTo>
                            <a:lnTo>
                              <a:pt x="679" y="125"/>
                            </a:lnTo>
                            <a:lnTo>
                              <a:pt x="676" y="126"/>
                            </a:lnTo>
                            <a:lnTo>
                              <a:pt x="675" y="129"/>
                            </a:lnTo>
                            <a:lnTo>
                              <a:pt x="671" y="130"/>
                            </a:lnTo>
                            <a:lnTo>
                              <a:pt x="668" y="132"/>
                            </a:lnTo>
                            <a:lnTo>
                              <a:pt x="666" y="135"/>
                            </a:lnTo>
                            <a:lnTo>
                              <a:pt x="665" y="138"/>
                            </a:lnTo>
                            <a:lnTo>
                              <a:pt x="661" y="140"/>
                            </a:lnTo>
                            <a:lnTo>
                              <a:pt x="658" y="143"/>
                            </a:lnTo>
                            <a:lnTo>
                              <a:pt x="657" y="148"/>
                            </a:lnTo>
                            <a:lnTo>
                              <a:pt x="655" y="151"/>
                            </a:lnTo>
                            <a:lnTo>
                              <a:pt x="653" y="154"/>
                            </a:lnTo>
                            <a:lnTo>
                              <a:pt x="652" y="159"/>
                            </a:lnTo>
                            <a:lnTo>
                              <a:pt x="650" y="165"/>
                            </a:lnTo>
                            <a:lnTo>
                              <a:pt x="647" y="169"/>
                            </a:lnTo>
                            <a:lnTo>
                              <a:pt x="645" y="174"/>
                            </a:lnTo>
                            <a:lnTo>
                              <a:pt x="644" y="177"/>
                            </a:lnTo>
                            <a:lnTo>
                              <a:pt x="640" y="181"/>
                            </a:lnTo>
                            <a:lnTo>
                              <a:pt x="637" y="184"/>
                            </a:lnTo>
                            <a:lnTo>
                              <a:pt x="627" y="184"/>
                            </a:lnTo>
                            <a:lnTo>
                              <a:pt x="380" y="224"/>
                            </a:lnTo>
                            <a:lnTo>
                              <a:pt x="380" y="221"/>
                            </a:lnTo>
                            <a:lnTo>
                              <a:pt x="380" y="219"/>
                            </a:lnTo>
                            <a:lnTo>
                              <a:pt x="380" y="211"/>
                            </a:lnTo>
                            <a:lnTo>
                              <a:pt x="380" y="206"/>
                            </a:lnTo>
                            <a:lnTo>
                              <a:pt x="380" y="200"/>
                            </a:lnTo>
                            <a:lnTo>
                              <a:pt x="380" y="195"/>
                            </a:lnTo>
                            <a:lnTo>
                              <a:pt x="378" y="191"/>
                            </a:lnTo>
                            <a:lnTo>
                              <a:pt x="376" y="187"/>
                            </a:lnTo>
                            <a:lnTo>
                              <a:pt x="376" y="181"/>
                            </a:lnTo>
                            <a:lnTo>
                              <a:pt x="375" y="177"/>
                            </a:lnTo>
                            <a:lnTo>
                              <a:pt x="373" y="172"/>
                            </a:lnTo>
                            <a:lnTo>
                              <a:pt x="370" y="169"/>
                            </a:lnTo>
                            <a:lnTo>
                              <a:pt x="368" y="165"/>
                            </a:lnTo>
                            <a:lnTo>
                              <a:pt x="365" y="162"/>
                            </a:lnTo>
                            <a:lnTo>
                              <a:pt x="362" y="158"/>
                            </a:lnTo>
                            <a:lnTo>
                              <a:pt x="360" y="156"/>
                            </a:lnTo>
                            <a:lnTo>
                              <a:pt x="355" y="154"/>
                            </a:lnTo>
                            <a:lnTo>
                              <a:pt x="352" y="152"/>
                            </a:lnTo>
                            <a:lnTo>
                              <a:pt x="349" y="151"/>
                            </a:lnTo>
                            <a:lnTo>
                              <a:pt x="344" y="149"/>
                            </a:lnTo>
                            <a:lnTo>
                              <a:pt x="339" y="148"/>
                            </a:lnTo>
                            <a:lnTo>
                              <a:pt x="336" y="148"/>
                            </a:lnTo>
                            <a:lnTo>
                              <a:pt x="331" y="148"/>
                            </a:lnTo>
                            <a:lnTo>
                              <a:pt x="326" y="148"/>
                            </a:lnTo>
                            <a:lnTo>
                              <a:pt x="321" y="148"/>
                            </a:lnTo>
                            <a:lnTo>
                              <a:pt x="316" y="149"/>
                            </a:lnTo>
                            <a:lnTo>
                              <a:pt x="311" y="151"/>
                            </a:lnTo>
                            <a:lnTo>
                              <a:pt x="305" y="152"/>
                            </a:lnTo>
                            <a:lnTo>
                              <a:pt x="300" y="154"/>
                            </a:lnTo>
                            <a:lnTo>
                              <a:pt x="295" y="156"/>
                            </a:lnTo>
                            <a:lnTo>
                              <a:pt x="290" y="159"/>
                            </a:lnTo>
                            <a:lnTo>
                              <a:pt x="287" y="162"/>
                            </a:lnTo>
                            <a:lnTo>
                              <a:pt x="284" y="165"/>
                            </a:lnTo>
                            <a:lnTo>
                              <a:pt x="279" y="168"/>
                            </a:lnTo>
                            <a:lnTo>
                              <a:pt x="277" y="172"/>
                            </a:lnTo>
                            <a:lnTo>
                              <a:pt x="272" y="177"/>
                            </a:lnTo>
                            <a:lnTo>
                              <a:pt x="269" y="182"/>
                            </a:lnTo>
                            <a:lnTo>
                              <a:pt x="264" y="187"/>
                            </a:lnTo>
                            <a:lnTo>
                              <a:pt x="262" y="193"/>
                            </a:lnTo>
                            <a:lnTo>
                              <a:pt x="259" y="197"/>
                            </a:lnTo>
                            <a:lnTo>
                              <a:pt x="256" y="203"/>
                            </a:lnTo>
                            <a:lnTo>
                              <a:pt x="254" y="207"/>
                            </a:lnTo>
                            <a:lnTo>
                              <a:pt x="251" y="214"/>
                            </a:lnTo>
                            <a:lnTo>
                              <a:pt x="249" y="220"/>
                            </a:lnTo>
                            <a:lnTo>
                              <a:pt x="248" y="224"/>
                            </a:lnTo>
                            <a:lnTo>
                              <a:pt x="246" y="229"/>
                            </a:lnTo>
                            <a:lnTo>
                              <a:pt x="244" y="232"/>
                            </a:lnTo>
                            <a:lnTo>
                              <a:pt x="243" y="233"/>
                            </a:lnTo>
                            <a:lnTo>
                              <a:pt x="238" y="234"/>
                            </a:lnTo>
                            <a:lnTo>
                              <a:pt x="235" y="236"/>
                            </a:lnTo>
                            <a:lnTo>
                              <a:pt x="230" y="236"/>
                            </a:lnTo>
                            <a:lnTo>
                              <a:pt x="225" y="237"/>
                            </a:lnTo>
                            <a:lnTo>
                              <a:pt x="201" y="237"/>
                            </a:lnTo>
                            <a:lnTo>
                              <a:pt x="197" y="237"/>
                            </a:lnTo>
                            <a:lnTo>
                              <a:pt x="194" y="236"/>
                            </a:lnTo>
                            <a:lnTo>
                              <a:pt x="179" y="201"/>
                            </a:lnTo>
                            <a:lnTo>
                              <a:pt x="181" y="201"/>
                            </a:lnTo>
                            <a:lnTo>
                              <a:pt x="183" y="200"/>
                            </a:lnTo>
                            <a:lnTo>
                              <a:pt x="191" y="171"/>
                            </a:lnTo>
                            <a:lnTo>
                              <a:pt x="135" y="169"/>
                            </a:lnTo>
                            <a:lnTo>
                              <a:pt x="129" y="169"/>
                            </a:lnTo>
                            <a:lnTo>
                              <a:pt x="124" y="169"/>
                            </a:lnTo>
                            <a:lnTo>
                              <a:pt x="117" y="169"/>
                            </a:lnTo>
                            <a:lnTo>
                              <a:pt x="109" y="168"/>
                            </a:lnTo>
                            <a:lnTo>
                              <a:pt x="103" y="168"/>
                            </a:lnTo>
                            <a:lnTo>
                              <a:pt x="96" y="167"/>
                            </a:lnTo>
                            <a:lnTo>
                              <a:pt x="86" y="165"/>
                            </a:lnTo>
                            <a:lnTo>
                              <a:pt x="78" y="164"/>
                            </a:lnTo>
                            <a:lnTo>
                              <a:pt x="69" y="162"/>
                            </a:lnTo>
                            <a:lnTo>
                              <a:pt x="60" y="161"/>
                            </a:lnTo>
                            <a:lnTo>
                              <a:pt x="52" y="159"/>
                            </a:lnTo>
                            <a:lnTo>
                              <a:pt x="38" y="155"/>
                            </a:lnTo>
                            <a:lnTo>
                              <a:pt x="34" y="154"/>
                            </a:lnTo>
                            <a:lnTo>
                              <a:pt x="29" y="152"/>
                            </a:lnTo>
                            <a:lnTo>
                              <a:pt x="25" y="151"/>
                            </a:lnTo>
                            <a:lnTo>
                              <a:pt x="20" y="149"/>
                            </a:lnTo>
                            <a:lnTo>
                              <a:pt x="15" y="148"/>
                            </a:lnTo>
                            <a:lnTo>
                              <a:pt x="12" y="146"/>
                            </a:lnTo>
                            <a:lnTo>
                              <a:pt x="8" y="145"/>
                            </a:lnTo>
                            <a:lnTo>
                              <a:pt x="5" y="143"/>
                            </a:lnTo>
                            <a:lnTo>
                              <a:pt x="3" y="142"/>
                            </a:lnTo>
                            <a:lnTo>
                              <a:pt x="0" y="140"/>
                            </a:lnTo>
                            <a:close/>
                          </a:path>
                        </a:pathLst>
                      </a:custGeom>
                      <a:solidFill>
                        <a:srgbClr val="000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106" name="Freeform 469">
                        <a:extLst>
                          <a:ext uri="{FF2B5EF4-FFF2-40B4-BE49-F238E27FC236}">
                            <a16:creationId xmlns:a16="http://schemas.microsoft.com/office/drawing/2014/main" id="{5A8AD5D4-2BDC-C334-50A6-EC83F326E48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2" y="3954"/>
                        <a:ext cx="590" cy="139"/>
                      </a:xfrm>
                      <a:custGeom>
                        <a:avLst/>
                        <a:gdLst>
                          <a:gd name="T0" fmla="*/ 82 w 590"/>
                          <a:gd name="T1" fmla="*/ 51 h 139"/>
                          <a:gd name="T2" fmla="*/ 127 w 590"/>
                          <a:gd name="T3" fmla="*/ 39 h 139"/>
                          <a:gd name="T4" fmla="*/ 140 w 590"/>
                          <a:gd name="T5" fmla="*/ 37 h 139"/>
                          <a:gd name="T6" fmla="*/ 162 w 590"/>
                          <a:gd name="T7" fmla="*/ 35 h 139"/>
                          <a:gd name="T8" fmla="*/ 181 w 590"/>
                          <a:gd name="T9" fmla="*/ 37 h 139"/>
                          <a:gd name="T10" fmla="*/ 342 w 590"/>
                          <a:gd name="T11" fmla="*/ 21 h 139"/>
                          <a:gd name="T12" fmla="*/ 504 w 590"/>
                          <a:gd name="T13" fmla="*/ 5 h 139"/>
                          <a:gd name="T14" fmla="*/ 551 w 590"/>
                          <a:gd name="T15" fmla="*/ 0 h 139"/>
                          <a:gd name="T16" fmla="*/ 582 w 590"/>
                          <a:gd name="T17" fmla="*/ 0 h 139"/>
                          <a:gd name="T18" fmla="*/ 577 w 590"/>
                          <a:gd name="T19" fmla="*/ 5 h 139"/>
                          <a:gd name="T20" fmla="*/ 564 w 590"/>
                          <a:gd name="T21" fmla="*/ 9 h 139"/>
                          <a:gd name="T22" fmla="*/ 553 w 590"/>
                          <a:gd name="T23" fmla="*/ 13 h 139"/>
                          <a:gd name="T24" fmla="*/ 544 w 590"/>
                          <a:gd name="T25" fmla="*/ 18 h 139"/>
                          <a:gd name="T26" fmla="*/ 551 w 590"/>
                          <a:gd name="T27" fmla="*/ 28 h 139"/>
                          <a:gd name="T28" fmla="*/ 557 w 590"/>
                          <a:gd name="T29" fmla="*/ 42 h 139"/>
                          <a:gd name="T30" fmla="*/ 570 w 590"/>
                          <a:gd name="T31" fmla="*/ 55 h 139"/>
                          <a:gd name="T32" fmla="*/ 561 w 590"/>
                          <a:gd name="T33" fmla="*/ 66 h 139"/>
                          <a:gd name="T34" fmla="*/ 554 w 590"/>
                          <a:gd name="T35" fmla="*/ 51 h 139"/>
                          <a:gd name="T36" fmla="*/ 548 w 590"/>
                          <a:gd name="T37" fmla="*/ 32 h 139"/>
                          <a:gd name="T38" fmla="*/ 539 w 590"/>
                          <a:gd name="T39" fmla="*/ 19 h 139"/>
                          <a:gd name="T40" fmla="*/ 523 w 590"/>
                          <a:gd name="T41" fmla="*/ 15 h 139"/>
                          <a:gd name="T42" fmla="*/ 505 w 590"/>
                          <a:gd name="T43" fmla="*/ 19 h 139"/>
                          <a:gd name="T44" fmla="*/ 492 w 590"/>
                          <a:gd name="T45" fmla="*/ 32 h 139"/>
                          <a:gd name="T46" fmla="*/ 487 w 590"/>
                          <a:gd name="T47" fmla="*/ 48 h 139"/>
                          <a:gd name="T48" fmla="*/ 482 w 590"/>
                          <a:gd name="T49" fmla="*/ 67 h 139"/>
                          <a:gd name="T50" fmla="*/ 474 w 590"/>
                          <a:gd name="T51" fmla="*/ 79 h 139"/>
                          <a:gd name="T52" fmla="*/ 214 w 590"/>
                          <a:gd name="T53" fmla="*/ 123 h 139"/>
                          <a:gd name="T54" fmla="*/ 215 w 590"/>
                          <a:gd name="T55" fmla="*/ 89 h 139"/>
                          <a:gd name="T56" fmla="*/ 210 w 590"/>
                          <a:gd name="T57" fmla="*/ 68 h 139"/>
                          <a:gd name="T58" fmla="*/ 197 w 590"/>
                          <a:gd name="T59" fmla="*/ 51 h 139"/>
                          <a:gd name="T60" fmla="*/ 181 w 590"/>
                          <a:gd name="T61" fmla="*/ 41 h 139"/>
                          <a:gd name="T62" fmla="*/ 166 w 590"/>
                          <a:gd name="T63" fmla="*/ 38 h 139"/>
                          <a:gd name="T64" fmla="*/ 147 w 590"/>
                          <a:gd name="T65" fmla="*/ 38 h 139"/>
                          <a:gd name="T66" fmla="*/ 129 w 590"/>
                          <a:gd name="T67" fmla="*/ 44 h 139"/>
                          <a:gd name="T68" fmla="*/ 113 w 590"/>
                          <a:gd name="T69" fmla="*/ 53 h 139"/>
                          <a:gd name="T70" fmla="*/ 98 w 590"/>
                          <a:gd name="T71" fmla="*/ 68 h 139"/>
                          <a:gd name="T72" fmla="*/ 87 w 590"/>
                          <a:gd name="T73" fmla="*/ 90 h 139"/>
                          <a:gd name="T74" fmla="*/ 83 w 590"/>
                          <a:gd name="T75" fmla="*/ 107 h 139"/>
                          <a:gd name="T76" fmla="*/ 83 w 590"/>
                          <a:gd name="T77" fmla="*/ 120 h 139"/>
                          <a:gd name="T78" fmla="*/ 78 w 590"/>
                          <a:gd name="T79" fmla="*/ 132 h 139"/>
                          <a:gd name="T80" fmla="*/ 70 w 590"/>
                          <a:gd name="T81" fmla="*/ 136 h 139"/>
                          <a:gd name="T82" fmla="*/ 57 w 590"/>
                          <a:gd name="T83" fmla="*/ 138 h 139"/>
                          <a:gd name="T84" fmla="*/ 38 w 590"/>
                          <a:gd name="T85" fmla="*/ 138 h 139"/>
                          <a:gd name="T86" fmla="*/ 21 w 590"/>
                          <a:gd name="T87" fmla="*/ 70 h 139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590"/>
                          <a:gd name="T133" fmla="*/ 0 h 139"/>
                          <a:gd name="T134" fmla="*/ 590 w 590"/>
                          <a:gd name="T135" fmla="*/ 139 h 139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590" h="139">
                            <a:moveTo>
                              <a:pt x="21" y="70"/>
                            </a:moveTo>
                            <a:lnTo>
                              <a:pt x="72" y="54"/>
                            </a:lnTo>
                            <a:lnTo>
                              <a:pt x="82" y="51"/>
                            </a:lnTo>
                            <a:lnTo>
                              <a:pt x="100" y="47"/>
                            </a:lnTo>
                            <a:lnTo>
                              <a:pt x="113" y="42"/>
                            </a:lnTo>
                            <a:lnTo>
                              <a:pt x="127" y="39"/>
                            </a:lnTo>
                            <a:lnTo>
                              <a:pt x="132" y="38"/>
                            </a:lnTo>
                            <a:lnTo>
                              <a:pt x="135" y="37"/>
                            </a:lnTo>
                            <a:lnTo>
                              <a:pt x="140" y="37"/>
                            </a:lnTo>
                            <a:lnTo>
                              <a:pt x="147" y="35"/>
                            </a:lnTo>
                            <a:lnTo>
                              <a:pt x="153" y="35"/>
                            </a:lnTo>
                            <a:lnTo>
                              <a:pt x="162" y="35"/>
                            </a:lnTo>
                            <a:lnTo>
                              <a:pt x="168" y="35"/>
                            </a:lnTo>
                            <a:lnTo>
                              <a:pt x="176" y="35"/>
                            </a:lnTo>
                            <a:lnTo>
                              <a:pt x="181" y="37"/>
                            </a:lnTo>
                            <a:lnTo>
                              <a:pt x="188" y="37"/>
                            </a:lnTo>
                            <a:lnTo>
                              <a:pt x="289" y="26"/>
                            </a:lnTo>
                            <a:lnTo>
                              <a:pt x="342" y="21"/>
                            </a:lnTo>
                            <a:lnTo>
                              <a:pt x="403" y="13"/>
                            </a:lnTo>
                            <a:lnTo>
                              <a:pt x="476" y="8"/>
                            </a:lnTo>
                            <a:lnTo>
                              <a:pt x="504" y="5"/>
                            </a:lnTo>
                            <a:lnTo>
                              <a:pt x="523" y="3"/>
                            </a:lnTo>
                            <a:lnTo>
                              <a:pt x="536" y="2"/>
                            </a:lnTo>
                            <a:lnTo>
                              <a:pt x="551" y="0"/>
                            </a:lnTo>
                            <a:lnTo>
                              <a:pt x="562" y="0"/>
                            </a:lnTo>
                            <a:lnTo>
                              <a:pt x="575" y="0"/>
                            </a:lnTo>
                            <a:lnTo>
                              <a:pt x="582" y="0"/>
                            </a:lnTo>
                            <a:lnTo>
                              <a:pt x="590" y="3"/>
                            </a:lnTo>
                            <a:lnTo>
                              <a:pt x="583" y="3"/>
                            </a:lnTo>
                            <a:lnTo>
                              <a:pt x="577" y="5"/>
                            </a:lnTo>
                            <a:lnTo>
                              <a:pt x="570" y="6"/>
                            </a:lnTo>
                            <a:lnTo>
                              <a:pt x="566" y="8"/>
                            </a:lnTo>
                            <a:lnTo>
                              <a:pt x="564" y="9"/>
                            </a:lnTo>
                            <a:lnTo>
                              <a:pt x="561" y="11"/>
                            </a:lnTo>
                            <a:lnTo>
                              <a:pt x="557" y="12"/>
                            </a:lnTo>
                            <a:lnTo>
                              <a:pt x="553" y="13"/>
                            </a:lnTo>
                            <a:lnTo>
                              <a:pt x="549" y="13"/>
                            </a:lnTo>
                            <a:lnTo>
                              <a:pt x="541" y="13"/>
                            </a:lnTo>
                            <a:lnTo>
                              <a:pt x="544" y="18"/>
                            </a:lnTo>
                            <a:lnTo>
                              <a:pt x="548" y="19"/>
                            </a:lnTo>
                            <a:lnTo>
                              <a:pt x="549" y="22"/>
                            </a:lnTo>
                            <a:lnTo>
                              <a:pt x="551" y="28"/>
                            </a:lnTo>
                            <a:lnTo>
                              <a:pt x="553" y="35"/>
                            </a:lnTo>
                            <a:lnTo>
                              <a:pt x="554" y="39"/>
                            </a:lnTo>
                            <a:lnTo>
                              <a:pt x="557" y="42"/>
                            </a:lnTo>
                            <a:lnTo>
                              <a:pt x="561" y="45"/>
                            </a:lnTo>
                            <a:lnTo>
                              <a:pt x="574" y="50"/>
                            </a:lnTo>
                            <a:lnTo>
                              <a:pt x="570" y="55"/>
                            </a:lnTo>
                            <a:lnTo>
                              <a:pt x="569" y="58"/>
                            </a:lnTo>
                            <a:lnTo>
                              <a:pt x="566" y="63"/>
                            </a:lnTo>
                            <a:lnTo>
                              <a:pt x="561" y="66"/>
                            </a:lnTo>
                            <a:lnTo>
                              <a:pt x="556" y="68"/>
                            </a:lnTo>
                            <a:lnTo>
                              <a:pt x="556" y="60"/>
                            </a:lnTo>
                            <a:lnTo>
                              <a:pt x="554" y="51"/>
                            </a:lnTo>
                            <a:lnTo>
                              <a:pt x="553" y="45"/>
                            </a:lnTo>
                            <a:lnTo>
                              <a:pt x="549" y="38"/>
                            </a:lnTo>
                            <a:lnTo>
                              <a:pt x="548" y="32"/>
                            </a:lnTo>
                            <a:lnTo>
                              <a:pt x="544" y="28"/>
                            </a:lnTo>
                            <a:lnTo>
                              <a:pt x="543" y="24"/>
                            </a:lnTo>
                            <a:lnTo>
                              <a:pt x="539" y="19"/>
                            </a:lnTo>
                            <a:lnTo>
                              <a:pt x="535" y="18"/>
                            </a:lnTo>
                            <a:lnTo>
                              <a:pt x="528" y="16"/>
                            </a:lnTo>
                            <a:lnTo>
                              <a:pt x="523" y="15"/>
                            </a:lnTo>
                            <a:lnTo>
                              <a:pt x="517" y="16"/>
                            </a:lnTo>
                            <a:lnTo>
                              <a:pt x="512" y="18"/>
                            </a:lnTo>
                            <a:lnTo>
                              <a:pt x="505" y="19"/>
                            </a:lnTo>
                            <a:lnTo>
                              <a:pt x="500" y="22"/>
                            </a:lnTo>
                            <a:lnTo>
                              <a:pt x="495" y="28"/>
                            </a:lnTo>
                            <a:lnTo>
                              <a:pt x="492" y="32"/>
                            </a:lnTo>
                            <a:lnTo>
                              <a:pt x="491" y="38"/>
                            </a:lnTo>
                            <a:lnTo>
                              <a:pt x="489" y="42"/>
                            </a:lnTo>
                            <a:lnTo>
                              <a:pt x="487" y="48"/>
                            </a:lnTo>
                            <a:lnTo>
                              <a:pt x="486" y="54"/>
                            </a:lnTo>
                            <a:lnTo>
                              <a:pt x="484" y="61"/>
                            </a:lnTo>
                            <a:lnTo>
                              <a:pt x="482" y="67"/>
                            </a:lnTo>
                            <a:lnTo>
                              <a:pt x="479" y="71"/>
                            </a:lnTo>
                            <a:lnTo>
                              <a:pt x="476" y="76"/>
                            </a:lnTo>
                            <a:lnTo>
                              <a:pt x="474" y="79"/>
                            </a:lnTo>
                            <a:lnTo>
                              <a:pt x="471" y="83"/>
                            </a:lnTo>
                            <a:lnTo>
                              <a:pt x="460" y="84"/>
                            </a:lnTo>
                            <a:lnTo>
                              <a:pt x="214" y="123"/>
                            </a:lnTo>
                            <a:lnTo>
                              <a:pt x="214" y="106"/>
                            </a:lnTo>
                            <a:lnTo>
                              <a:pt x="215" y="96"/>
                            </a:lnTo>
                            <a:lnTo>
                              <a:pt x="215" y="89"/>
                            </a:lnTo>
                            <a:lnTo>
                              <a:pt x="215" y="83"/>
                            </a:lnTo>
                            <a:lnTo>
                              <a:pt x="214" y="76"/>
                            </a:lnTo>
                            <a:lnTo>
                              <a:pt x="210" y="68"/>
                            </a:lnTo>
                            <a:lnTo>
                              <a:pt x="207" y="63"/>
                            </a:lnTo>
                            <a:lnTo>
                              <a:pt x="202" y="55"/>
                            </a:lnTo>
                            <a:lnTo>
                              <a:pt x="197" y="51"/>
                            </a:lnTo>
                            <a:lnTo>
                              <a:pt x="193" y="47"/>
                            </a:lnTo>
                            <a:lnTo>
                              <a:pt x="184" y="42"/>
                            </a:lnTo>
                            <a:lnTo>
                              <a:pt x="181" y="41"/>
                            </a:lnTo>
                            <a:lnTo>
                              <a:pt x="176" y="39"/>
                            </a:lnTo>
                            <a:lnTo>
                              <a:pt x="171" y="39"/>
                            </a:lnTo>
                            <a:lnTo>
                              <a:pt x="166" y="38"/>
                            </a:lnTo>
                            <a:lnTo>
                              <a:pt x="158" y="38"/>
                            </a:lnTo>
                            <a:lnTo>
                              <a:pt x="155" y="38"/>
                            </a:lnTo>
                            <a:lnTo>
                              <a:pt x="147" y="38"/>
                            </a:lnTo>
                            <a:lnTo>
                              <a:pt x="140" y="39"/>
                            </a:lnTo>
                            <a:lnTo>
                              <a:pt x="134" y="41"/>
                            </a:lnTo>
                            <a:lnTo>
                              <a:pt x="129" y="44"/>
                            </a:lnTo>
                            <a:lnTo>
                              <a:pt x="122" y="45"/>
                            </a:lnTo>
                            <a:lnTo>
                              <a:pt x="118" y="48"/>
                            </a:lnTo>
                            <a:lnTo>
                              <a:pt x="113" y="53"/>
                            </a:lnTo>
                            <a:lnTo>
                              <a:pt x="108" y="57"/>
                            </a:lnTo>
                            <a:lnTo>
                              <a:pt x="103" y="63"/>
                            </a:lnTo>
                            <a:lnTo>
                              <a:pt x="98" y="68"/>
                            </a:lnTo>
                            <a:lnTo>
                              <a:pt x="93" y="76"/>
                            </a:lnTo>
                            <a:lnTo>
                              <a:pt x="90" y="81"/>
                            </a:lnTo>
                            <a:lnTo>
                              <a:pt x="87" y="90"/>
                            </a:lnTo>
                            <a:lnTo>
                              <a:pt x="85" y="97"/>
                            </a:lnTo>
                            <a:lnTo>
                              <a:pt x="83" y="105"/>
                            </a:lnTo>
                            <a:lnTo>
                              <a:pt x="83" y="107"/>
                            </a:lnTo>
                            <a:lnTo>
                              <a:pt x="85" y="113"/>
                            </a:lnTo>
                            <a:lnTo>
                              <a:pt x="85" y="116"/>
                            </a:lnTo>
                            <a:lnTo>
                              <a:pt x="83" y="120"/>
                            </a:lnTo>
                            <a:lnTo>
                              <a:pt x="82" y="125"/>
                            </a:lnTo>
                            <a:lnTo>
                              <a:pt x="80" y="131"/>
                            </a:lnTo>
                            <a:lnTo>
                              <a:pt x="78" y="132"/>
                            </a:lnTo>
                            <a:lnTo>
                              <a:pt x="75" y="133"/>
                            </a:lnTo>
                            <a:lnTo>
                              <a:pt x="74" y="135"/>
                            </a:lnTo>
                            <a:lnTo>
                              <a:pt x="70" y="136"/>
                            </a:lnTo>
                            <a:lnTo>
                              <a:pt x="65" y="138"/>
                            </a:lnTo>
                            <a:lnTo>
                              <a:pt x="62" y="138"/>
                            </a:lnTo>
                            <a:lnTo>
                              <a:pt x="57" y="138"/>
                            </a:lnTo>
                            <a:lnTo>
                              <a:pt x="54" y="139"/>
                            </a:lnTo>
                            <a:lnTo>
                              <a:pt x="48" y="139"/>
                            </a:lnTo>
                            <a:lnTo>
                              <a:pt x="38" y="138"/>
                            </a:lnTo>
                            <a:lnTo>
                              <a:pt x="28" y="138"/>
                            </a:lnTo>
                            <a:lnTo>
                              <a:pt x="0" y="122"/>
                            </a:lnTo>
                            <a:lnTo>
                              <a:pt x="21" y="70"/>
                            </a:lnTo>
                            <a:close/>
                          </a:path>
                        </a:pathLst>
                      </a:custGeom>
                      <a:solidFill>
                        <a:srgbClr val="000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107" name="Freeform 470">
                        <a:extLst>
                          <a:ext uri="{FF2B5EF4-FFF2-40B4-BE49-F238E27FC236}">
                            <a16:creationId xmlns:a16="http://schemas.microsoft.com/office/drawing/2014/main" id="{663BE335-89DA-9180-5579-54A0BE3EA75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5" y="3930"/>
                        <a:ext cx="420" cy="92"/>
                      </a:xfrm>
                      <a:custGeom>
                        <a:avLst/>
                        <a:gdLst>
                          <a:gd name="T0" fmla="*/ 0 w 420"/>
                          <a:gd name="T1" fmla="*/ 61 h 92"/>
                          <a:gd name="T2" fmla="*/ 1 w 420"/>
                          <a:gd name="T3" fmla="*/ 58 h 92"/>
                          <a:gd name="T4" fmla="*/ 4 w 420"/>
                          <a:gd name="T5" fmla="*/ 55 h 92"/>
                          <a:gd name="T6" fmla="*/ 21 w 420"/>
                          <a:gd name="T7" fmla="*/ 48 h 92"/>
                          <a:gd name="T8" fmla="*/ 35 w 420"/>
                          <a:gd name="T9" fmla="*/ 43 h 92"/>
                          <a:gd name="T10" fmla="*/ 50 w 420"/>
                          <a:gd name="T11" fmla="*/ 37 h 92"/>
                          <a:gd name="T12" fmla="*/ 86 w 420"/>
                          <a:gd name="T13" fmla="*/ 27 h 92"/>
                          <a:gd name="T14" fmla="*/ 105 w 420"/>
                          <a:gd name="T15" fmla="*/ 23 h 92"/>
                          <a:gd name="T16" fmla="*/ 120 w 420"/>
                          <a:gd name="T17" fmla="*/ 19 h 92"/>
                          <a:gd name="T18" fmla="*/ 148 w 420"/>
                          <a:gd name="T19" fmla="*/ 14 h 92"/>
                          <a:gd name="T20" fmla="*/ 184 w 420"/>
                          <a:gd name="T21" fmla="*/ 7 h 92"/>
                          <a:gd name="T22" fmla="*/ 202 w 420"/>
                          <a:gd name="T23" fmla="*/ 4 h 92"/>
                          <a:gd name="T24" fmla="*/ 211 w 420"/>
                          <a:gd name="T25" fmla="*/ 4 h 92"/>
                          <a:gd name="T26" fmla="*/ 224 w 420"/>
                          <a:gd name="T27" fmla="*/ 3 h 92"/>
                          <a:gd name="T28" fmla="*/ 232 w 420"/>
                          <a:gd name="T29" fmla="*/ 0 h 92"/>
                          <a:gd name="T30" fmla="*/ 239 w 420"/>
                          <a:gd name="T31" fmla="*/ 1 h 92"/>
                          <a:gd name="T32" fmla="*/ 348 w 420"/>
                          <a:gd name="T33" fmla="*/ 7 h 92"/>
                          <a:gd name="T34" fmla="*/ 371 w 420"/>
                          <a:gd name="T35" fmla="*/ 9 h 92"/>
                          <a:gd name="T36" fmla="*/ 389 w 420"/>
                          <a:gd name="T37" fmla="*/ 11 h 92"/>
                          <a:gd name="T38" fmla="*/ 403 w 420"/>
                          <a:gd name="T39" fmla="*/ 13 h 92"/>
                          <a:gd name="T40" fmla="*/ 417 w 420"/>
                          <a:gd name="T41" fmla="*/ 13 h 92"/>
                          <a:gd name="T42" fmla="*/ 415 w 420"/>
                          <a:gd name="T43" fmla="*/ 16 h 92"/>
                          <a:gd name="T44" fmla="*/ 387 w 420"/>
                          <a:gd name="T45" fmla="*/ 22 h 92"/>
                          <a:gd name="T46" fmla="*/ 338 w 420"/>
                          <a:gd name="T47" fmla="*/ 29 h 92"/>
                          <a:gd name="T48" fmla="*/ 309 w 420"/>
                          <a:gd name="T49" fmla="*/ 33 h 92"/>
                          <a:gd name="T50" fmla="*/ 275 w 420"/>
                          <a:gd name="T51" fmla="*/ 40 h 92"/>
                          <a:gd name="T52" fmla="*/ 249 w 420"/>
                          <a:gd name="T53" fmla="*/ 48 h 92"/>
                          <a:gd name="T54" fmla="*/ 208 w 420"/>
                          <a:gd name="T55" fmla="*/ 61 h 92"/>
                          <a:gd name="T56" fmla="*/ 164 w 420"/>
                          <a:gd name="T57" fmla="*/ 77 h 92"/>
                          <a:gd name="T58" fmla="*/ 135 w 420"/>
                          <a:gd name="T59" fmla="*/ 92 h 92"/>
                          <a:gd name="T60" fmla="*/ 123 w 420"/>
                          <a:gd name="T61" fmla="*/ 92 h 92"/>
                          <a:gd name="T62" fmla="*/ 109 w 420"/>
                          <a:gd name="T63" fmla="*/ 91 h 92"/>
                          <a:gd name="T64" fmla="*/ 96 w 420"/>
                          <a:gd name="T65" fmla="*/ 90 h 92"/>
                          <a:gd name="T66" fmla="*/ 78 w 420"/>
                          <a:gd name="T67" fmla="*/ 87 h 92"/>
                          <a:gd name="T68" fmla="*/ 60 w 420"/>
                          <a:gd name="T69" fmla="*/ 84 h 92"/>
                          <a:gd name="T70" fmla="*/ 39 w 420"/>
                          <a:gd name="T71" fmla="*/ 78 h 92"/>
                          <a:gd name="T72" fmla="*/ 29 w 420"/>
                          <a:gd name="T73" fmla="*/ 75 h 92"/>
                          <a:gd name="T74" fmla="*/ 19 w 420"/>
                          <a:gd name="T75" fmla="*/ 72 h 92"/>
                          <a:gd name="T76" fmla="*/ 13 w 420"/>
                          <a:gd name="T77" fmla="*/ 69 h 92"/>
                          <a:gd name="T78" fmla="*/ 4 w 420"/>
                          <a:gd name="T79" fmla="*/ 66 h 92"/>
                          <a:gd name="T80" fmla="*/ 0 w 420"/>
                          <a:gd name="T81" fmla="*/ 63 h 92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420"/>
                          <a:gd name="T124" fmla="*/ 0 h 92"/>
                          <a:gd name="T125" fmla="*/ 420 w 420"/>
                          <a:gd name="T126" fmla="*/ 92 h 92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420" h="92">
                            <a:moveTo>
                              <a:pt x="0" y="63"/>
                            </a:moveTo>
                            <a:lnTo>
                              <a:pt x="0" y="61"/>
                            </a:lnTo>
                            <a:lnTo>
                              <a:pt x="0" y="59"/>
                            </a:lnTo>
                            <a:lnTo>
                              <a:pt x="1" y="58"/>
                            </a:lnTo>
                            <a:lnTo>
                              <a:pt x="3" y="56"/>
                            </a:lnTo>
                            <a:lnTo>
                              <a:pt x="4" y="55"/>
                            </a:lnTo>
                            <a:lnTo>
                              <a:pt x="8" y="53"/>
                            </a:lnTo>
                            <a:lnTo>
                              <a:pt x="21" y="48"/>
                            </a:lnTo>
                            <a:lnTo>
                              <a:pt x="29" y="45"/>
                            </a:lnTo>
                            <a:lnTo>
                              <a:pt x="35" y="43"/>
                            </a:lnTo>
                            <a:lnTo>
                              <a:pt x="43" y="40"/>
                            </a:lnTo>
                            <a:lnTo>
                              <a:pt x="50" y="37"/>
                            </a:lnTo>
                            <a:lnTo>
                              <a:pt x="58" y="36"/>
                            </a:lnTo>
                            <a:lnTo>
                              <a:pt x="86" y="27"/>
                            </a:lnTo>
                            <a:lnTo>
                              <a:pt x="96" y="24"/>
                            </a:lnTo>
                            <a:lnTo>
                              <a:pt x="105" y="23"/>
                            </a:lnTo>
                            <a:lnTo>
                              <a:pt x="112" y="20"/>
                            </a:lnTo>
                            <a:lnTo>
                              <a:pt x="120" y="19"/>
                            </a:lnTo>
                            <a:lnTo>
                              <a:pt x="136" y="16"/>
                            </a:lnTo>
                            <a:lnTo>
                              <a:pt x="148" y="14"/>
                            </a:lnTo>
                            <a:lnTo>
                              <a:pt x="161" y="11"/>
                            </a:lnTo>
                            <a:lnTo>
                              <a:pt x="184" y="7"/>
                            </a:lnTo>
                            <a:lnTo>
                              <a:pt x="193" y="6"/>
                            </a:lnTo>
                            <a:lnTo>
                              <a:pt x="202" y="4"/>
                            </a:lnTo>
                            <a:lnTo>
                              <a:pt x="206" y="4"/>
                            </a:lnTo>
                            <a:lnTo>
                              <a:pt x="211" y="4"/>
                            </a:lnTo>
                            <a:lnTo>
                              <a:pt x="216" y="3"/>
                            </a:lnTo>
                            <a:lnTo>
                              <a:pt x="224" y="3"/>
                            </a:lnTo>
                            <a:lnTo>
                              <a:pt x="229" y="1"/>
                            </a:lnTo>
                            <a:lnTo>
                              <a:pt x="232" y="0"/>
                            </a:lnTo>
                            <a:lnTo>
                              <a:pt x="236" y="1"/>
                            </a:lnTo>
                            <a:lnTo>
                              <a:pt x="239" y="1"/>
                            </a:lnTo>
                            <a:lnTo>
                              <a:pt x="335" y="6"/>
                            </a:lnTo>
                            <a:lnTo>
                              <a:pt x="348" y="7"/>
                            </a:lnTo>
                            <a:lnTo>
                              <a:pt x="361" y="9"/>
                            </a:lnTo>
                            <a:lnTo>
                              <a:pt x="371" y="9"/>
                            </a:lnTo>
                            <a:lnTo>
                              <a:pt x="381" y="10"/>
                            </a:lnTo>
                            <a:lnTo>
                              <a:pt x="389" y="11"/>
                            </a:lnTo>
                            <a:lnTo>
                              <a:pt x="395" y="11"/>
                            </a:lnTo>
                            <a:lnTo>
                              <a:pt x="403" y="13"/>
                            </a:lnTo>
                            <a:lnTo>
                              <a:pt x="412" y="13"/>
                            </a:lnTo>
                            <a:lnTo>
                              <a:pt x="417" y="13"/>
                            </a:lnTo>
                            <a:lnTo>
                              <a:pt x="420" y="13"/>
                            </a:lnTo>
                            <a:lnTo>
                              <a:pt x="415" y="16"/>
                            </a:lnTo>
                            <a:lnTo>
                              <a:pt x="412" y="17"/>
                            </a:lnTo>
                            <a:lnTo>
                              <a:pt x="387" y="22"/>
                            </a:lnTo>
                            <a:lnTo>
                              <a:pt x="363" y="26"/>
                            </a:lnTo>
                            <a:lnTo>
                              <a:pt x="338" y="29"/>
                            </a:lnTo>
                            <a:lnTo>
                              <a:pt x="324" y="32"/>
                            </a:lnTo>
                            <a:lnTo>
                              <a:pt x="309" y="33"/>
                            </a:lnTo>
                            <a:lnTo>
                              <a:pt x="289" y="37"/>
                            </a:lnTo>
                            <a:lnTo>
                              <a:pt x="275" y="40"/>
                            </a:lnTo>
                            <a:lnTo>
                              <a:pt x="263" y="43"/>
                            </a:lnTo>
                            <a:lnTo>
                              <a:pt x="249" y="48"/>
                            </a:lnTo>
                            <a:lnTo>
                              <a:pt x="224" y="55"/>
                            </a:lnTo>
                            <a:lnTo>
                              <a:pt x="208" y="61"/>
                            </a:lnTo>
                            <a:lnTo>
                              <a:pt x="175" y="71"/>
                            </a:lnTo>
                            <a:lnTo>
                              <a:pt x="164" y="77"/>
                            </a:lnTo>
                            <a:lnTo>
                              <a:pt x="154" y="81"/>
                            </a:lnTo>
                            <a:lnTo>
                              <a:pt x="135" y="92"/>
                            </a:lnTo>
                            <a:lnTo>
                              <a:pt x="130" y="92"/>
                            </a:lnTo>
                            <a:lnTo>
                              <a:pt x="123" y="92"/>
                            </a:lnTo>
                            <a:lnTo>
                              <a:pt x="117" y="92"/>
                            </a:lnTo>
                            <a:lnTo>
                              <a:pt x="109" y="91"/>
                            </a:lnTo>
                            <a:lnTo>
                              <a:pt x="102" y="91"/>
                            </a:lnTo>
                            <a:lnTo>
                              <a:pt x="96" y="90"/>
                            </a:lnTo>
                            <a:lnTo>
                              <a:pt x="87" y="88"/>
                            </a:lnTo>
                            <a:lnTo>
                              <a:pt x="78" y="87"/>
                            </a:lnTo>
                            <a:lnTo>
                              <a:pt x="68" y="85"/>
                            </a:lnTo>
                            <a:lnTo>
                              <a:pt x="60" y="84"/>
                            </a:lnTo>
                            <a:lnTo>
                              <a:pt x="52" y="82"/>
                            </a:lnTo>
                            <a:lnTo>
                              <a:pt x="39" y="78"/>
                            </a:lnTo>
                            <a:lnTo>
                              <a:pt x="35" y="77"/>
                            </a:lnTo>
                            <a:lnTo>
                              <a:pt x="29" y="75"/>
                            </a:lnTo>
                            <a:lnTo>
                              <a:pt x="24" y="74"/>
                            </a:lnTo>
                            <a:lnTo>
                              <a:pt x="19" y="72"/>
                            </a:lnTo>
                            <a:lnTo>
                              <a:pt x="16" y="71"/>
                            </a:lnTo>
                            <a:lnTo>
                              <a:pt x="13" y="69"/>
                            </a:lnTo>
                            <a:lnTo>
                              <a:pt x="8" y="68"/>
                            </a:lnTo>
                            <a:lnTo>
                              <a:pt x="4" y="66"/>
                            </a:lnTo>
                            <a:lnTo>
                              <a:pt x="3" y="65"/>
                            </a:lnTo>
                            <a:lnTo>
                              <a:pt x="0" y="63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</p:grpSp>
              <p:grpSp>
                <p:nvGrpSpPr>
                  <p:cNvPr id="80" name="Group 471">
                    <a:extLst>
                      <a:ext uri="{FF2B5EF4-FFF2-40B4-BE49-F238E27FC236}">
                        <a16:creationId xmlns:a16="http://schemas.microsoft.com/office/drawing/2014/main" id="{4E82E4A6-461D-FB20-D2D2-CBA562AB7D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64" y="3920"/>
                    <a:ext cx="438" cy="137"/>
                    <a:chOff x="3064" y="3920"/>
                    <a:chExt cx="438" cy="137"/>
                  </a:xfrm>
                </p:grpSpPr>
                <p:grpSp>
                  <p:nvGrpSpPr>
                    <p:cNvPr id="81" name="Group 472">
                      <a:extLst>
                        <a:ext uri="{FF2B5EF4-FFF2-40B4-BE49-F238E27FC236}">
                          <a16:creationId xmlns:a16="http://schemas.microsoft.com/office/drawing/2014/main" id="{AFED027B-48E3-845C-D9AE-B3C107E4976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64" y="4022"/>
                      <a:ext cx="18" cy="12"/>
                      <a:chOff x="3064" y="4022"/>
                      <a:chExt cx="18" cy="12"/>
                    </a:xfrm>
                  </p:grpSpPr>
                  <p:sp>
                    <p:nvSpPr>
                      <p:cNvPr id="101" name="Freeform 473">
                        <a:extLst>
                          <a:ext uri="{FF2B5EF4-FFF2-40B4-BE49-F238E27FC236}">
                            <a16:creationId xmlns:a16="http://schemas.microsoft.com/office/drawing/2014/main" id="{3026ADE0-CFC9-5947-B517-8B548D9B661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64" y="4022"/>
                        <a:ext cx="18" cy="12"/>
                      </a:xfrm>
                      <a:custGeom>
                        <a:avLst/>
                        <a:gdLst>
                          <a:gd name="T0" fmla="*/ 0 w 18"/>
                          <a:gd name="T1" fmla="*/ 5 h 12"/>
                          <a:gd name="T2" fmla="*/ 16 w 18"/>
                          <a:gd name="T3" fmla="*/ 0 h 12"/>
                          <a:gd name="T4" fmla="*/ 18 w 18"/>
                          <a:gd name="T5" fmla="*/ 2 h 12"/>
                          <a:gd name="T6" fmla="*/ 0 w 18"/>
                          <a:gd name="T7" fmla="*/ 5 h 12"/>
                          <a:gd name="T8" fmla="*/ 0 w 18"/>
                          <a:gd name="T9" fmla="*/ 12 h 12"/>
                          <a:gd name="T10" fmla="*/ 0 w 18"/>
                          <a:gd name="T11" fmla="*/ 12 h 12"/>
                          <a:gd name="T12" fmla="*/ 0 w 18"/>
                          <a:gd name="T13" fmla="*/ 5 h 1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8"/>
                          <a:gd name="T22" fmla="*/ 0 h 12"/>
                          <a:gd name="T23" fmla="*/ 18 w 18"/>
                          <a:gd name="T24" fmla="*/ 12 h 1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8" h="12">
                            <a:moveTo>
                              <a:pt x="0" y="5"/>
                            </a:moveTo>
                            <a:lnTo>
                              <a:pt x="16" y="0"/>
                            </a:lnTo>
                            <a:lnTo>
                              <a:pt x="18" y="2"/>
                            </a:lnTo>
                            <a:lnTo>
                              <a:pt x="0" y="5"/>
                            </a:lnTo>
                            <a:lnTo>
                              <a:pt x="0" y="12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102" name="Freeform 474">
                        <a:extLst>
                          <a:ext uri="{FF2B5EF4-FFF2-40B4-BE49-F238E27FC236}">
                            <a16:creationId xmlns:a16="http://schemas.microsoft.com/office/drawing/2014/main" id="{3B2A5B00-1A77-4926-DB2E-05D0D86B02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64" y="4022"/>
                        <a:ext cx="18" cy="12"/>
                      </a:xfrm>
                      <a:custGeom>
                        <a:avLst/>
                        <a:gdLst>
                          <a:gd name="T0" fmla="*/ 0 w 18"/>
                          <a:gd name="T1" fmla="*/ 5 h 12"/>
                          <a:gd name="T2" fmla="*/ 18 w 18"/>
                          <a:gd name="T3" fmla="*/ 0 h 12"/>
                          <a:gd name="T4" fmla="*/ 18 w 18"/>
                          <a:gd name="T5" fmla="*/ 9 h 12"/>
                          <a:gd name="T6" fmla="*/ 0 w 18"/>
                          <a:gd name="T7" fmla="*/ 12 h 12"/>
                          <a:gd name="T8" fmla="*/ 0 w 18"/>
                          <a:gd name="T9" fmla="*/ 5 h 1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"/>
                          <a:gd name="T16" fmla="*/ 0 h 12"/>
                          <a:gd name="T17" fmla="*/ 18 w 18"/>
                          <a:gd name="T18" fmla="*/ 12 h 1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" h="12">
                            <a:moveTo>
                              <a:pt x="0" y="5"/>
                            </a:moveTo>
                            <a:lnTo>
                              <a:pt x="18" y="0"/>
                            </a:lnTo>
                            <a:lnTo>
                              <a:pt x="18" y="9"/>
                            </a:lnTo>
                            <a:lnTo>
                              <a:pt x="0" y="12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  <p:grpSp>
                  <p:nvGrpSpPr>
                    <p:cNvPr id="82" name="Group 475">
                      <a:extLst>
                        <a:ext uri="{FF2B5EF4-FFF2-40B4-BE49-F238E27FC236}">
                          <a16:creationId xmlns:a16="http://schemas.microsoft.com/office/drawing/2014/main" id="{1D5B408D-935F-F045-D0AC-3D521F6D395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3" y="3920"/>
                      <a:ext cx="249" cy="137"/>
                      <a:chOff x="3253" y="3920"/>
                      <a:chExt cx="249" cy="137"/>
                    </a:xfrm>
                  </p:grpSpPr>
                  <p:grpSp>
                    <p:nvGrpSpPr>
                      <p:cNvPr id="83" name="Group 476">
                        <a:extLst>
                          <a:ext uri="{FF2B5EF4-FFF2-40B4-BE49-F238E27FC236}">
                            <a16:creationId xmlns:a16="http://schemas.microsoft.com/office/drawing/2014/main" id="{5E1D5DAE-BF70-BFD5-AE55-F3A12EA6DE1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82" y="3920"/>
                        <a:ext cx="51" cy="42"/>
                        <a:chOff x="3282" y="3920"/>
                        <a:chExt cx="51" cy="42"/>
                      </a:xfrm>
                    </p:grpSpPr>
                    <p:sp>
                      <p:nvSpPr>
                        <p:cNvPr id="94" name="Freeform 477">
                          <a:extLst>
                            <a:ext uri="{FF2B5EF4-FFF2-40B4-BE49-F238E27FC236}">
                              <a16:creationId xmlns:a16="http://schemas.microsoft.com/office/drawing/2014/main" id="{1D6D0E61-5BB6-CD61-74B1-F8395EEC200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87" y="3943"/>
                          <a:ext cx="46" cy="19"/>
                        </a:xfrm>
                        <a:custGeom>
                          <a:avLst/>
                          <a:gdLst>
                            <a:gd name="T0" fmla="*/ 0 w 46"/>
                            <a:gd name="T1" fmla="*/ 19 h 19"/>
                            <a:gd name="T2" fmla="*/ 7 w 46"/>
                            <a:gd name="T3" fmla="*/ 17 h 19"/>
                            <a:gd name="T4" fmla="*/ 13 w 46"/>
                            <a:gd name="T5" fmla="*/ 14 h 19"/>
                            <a:gd name="T6" fmla="*/ 20 w 46"/>
                            <a:gd name="T7" fmla="*/ 11 h 19"/>
                            <a:gd name="T8" fmla="*/ 26 w 46"/>
                            <a:gd name="T9" fmla="*/ 11 h 19"/>
                            <a:gd name="T10" fmla="*/ 28 w 46"/>
                            <a:gd name="T11" fmla="*/ 11 h 19"/>
                            <a:gd name="T12" fmla="*/ 33 w 46"/>
                            <a:gd name="T13" fmla="*/ 13 h 19"/>
                            <a:gd name="T14" fmla="*/ 39 w 46"/>
                            <a:gd name="T15" fmla="*/ 14 h 19"/>
                            <a:gd name="T16" fmla="*/ 44 w 46"/>
                            <a:gd name="T17" fmla="*/ 16 h 19"/>
                            <a:gd name="T18" fmla="*/ 44 w 46"/>
                            <a:gd name="T19" fmla="*/ 14 h 19"/>
                            <a:gd name="T20" fmla="*/ 46 w 46"/>
                            <a:gd name="T21" fmla="*/ 13 h 19"/>
                            <a:gd name="T22" fmla="*/ 46 w 46"/>
                            <a:gd name="T23" fmla="*/ 10 h 19"/>
                            <a:gd name="T24" fmla="*/ 44 w 46"/>
                            <a:gd name="T25" fmla="*/ 9 h 19"/>
                            <a:gd name="T26" fmla="*/ 41 w 46"/>
                            <a:gd name="T27" fmla="*/ 4 h 19"/>
                            <a:gd name="T28" fmla="*/ 39 w 46"/>
                            <a:gd name="T29" fmla="*/ 1 h 19"/>
                            <a:gd name="T30" fmla="*/ 38 w 46"/>
                            <a:gd name="T31" fmla="*/ 0 h 19"/>
                            <a:gd name="T32" fmla="*/ 10 w 46"/>
                            <a:gd name="T33" fmla="*/ 1 h 19"/>
                            <a:gd name="T34" fmla="*/ 13 w 46"/>
                            <a:gd name="T35" fmla="*/ 4 h 19"/>
                            <a:gd name="T36" fmla="*/ 13 w 46"/>
                            <a:gd name="T37" fmla="*/ 6 h 19"/>
                            <a:gd name="T38" fmla="*/ 13 w 46"/>
                            <a:gd name="T39" fmla="*/ 9 h 19"/>
                            <a:gd name="T40" fmla="*/ 10 w 46"/>
                            <a:gd name="T41" fmla="*/ 11 h 19"/>
                            <a:gd name="T42" fmla="*/ 7 w 46"/>
                            <a:gd name="T43" fmla="*/ 13 h 19"/>
                            <a:gd name="T44" fmla="*/ 0 w 46"/>
                            <a:gd name="T45" fmla="*/ 19 h 19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46"/>
                            <a:gd name="T70" fmla="*/ 0 h 19"/>
                            <a:gd name="T71" fmla="*/ 46 w 46"/>
                            <a:gd name="T72" fmla="*/ 19 h 19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46" h="19">
                              <a:moveTo>
                                <a:pt x="0" y="19"/>
                              </a:moveTo>
                              <a:lnTo>
                                <a:pt x="7" y="17"/>
                              </a:lnTo>
                              <a:lnTo>
                                <a:pt x="13" y="14"/>
                              </a:lnTo>
                              <a:lnTo>
                                <a:pt x="20" y="11"/>
                              </a:lnTo>
                              <a:lnTo>
                                <a:pt x="26" y="11"/>
                              </a:lnTo>
                              <a:lnTo>
                                <a:pt x="28" y="11"/>
                              </a:lnTo>
                              <a:lnTo>
                                <a:pt x="33" y="13"/>
                              </a:lnTo>
                              <a:lnTo>
                                <a:pt x="39" y="14"/>
                              </a:lnTo>
                              <a:lnTo>
                                <a:pt x="44" y="16"/>
                              </a:lnTo>
                              <a:lnTo>
                                <a:pt x="44" y="14"/>
                              </a:lnTo>
                              <a:lnTo>
                                <a:pt x="46" y="13"/>
                              </a:lnTo>
                              <a:lnTo>
                                <a:pt x="46" y="10"/>
                              </a:lnTo>
                              <a:lnTo>
                                <a:pt x="44" y="9"/>
                              </a:lnTo>
                              <a:lnTo>
                                <a:pt x="41" y="4"/>
                              </a:lnTo>
                              <a:lnTo>
                                <a:pt x="39" y="1"/>
                              </a:lnTo>
                              <a:lnTo>
                                <a:pt x="38" y="0"/>
                              </a:lnTo>
                              <a:lnTo>
                                <a:pt x="10" y="1"/>
                              </a:lnTo>
                              <a:lnTo>
                                <a:pt x="13" y="4"/>
                              </a:lnTo>
                              <a:lnTo>
                                <a:pt x="13" y="6"/>
                              </a:lnTo>
                              <a:lnTo>
                                <a:pt x="13" y="9"/>
                              </a:lnTo>
                              <a:lnTo>
                                <a:pt x="10" y="11"/>
                              </a:lnTo>
                              <a:lnTo>
                                <a:pt x="7" y="13"/>
                              </a:lnTo>
                              <a:lnTo>
                                <a:pt x="0" y="1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grpSp>
                      <p:nvGrpSpPr>
                        <p:cNvPr id="95" name="Group 478">
                          <a:extLst>
                            <a:ext uri="{FF2B5EF4-FFF2-40B4-BE49-F238E27FC236}">
                              <a16:creationId xmlns:a16="http://schemas.microsoft.com/office/drawing/2014/main" id="{C210E370-786B-24E0-E1FB-370D13562B8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82" y="3920"/>
                          <a:ext cx="44" cy="42"/>
                          <a:chOff x="3282" y="3920"/>
                          <a:chExt cx="44" cy="42"/>
                        </a:xfrm>
                      </p:grpSpPr>
                      <p:sp>
                        <p:nvSpPr>
                          <p:cNvPr id="96" name="Freeform 479">
                            <a:extLst>
                              <a:ext uri="{FF2B5EF4-FFF2-40B4-BE49-F238E27FC236}">
                                <a16:creationId xmlns:a16="http://schemas.microsoft.com/office/drawing/2014/main" id="{A5BD17C8-F93A-F246-8062-644CEF0E55A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2" y="3920"/>
                            <a:ext cx="44" cy="42"/>
                          </a:xfrm>
                          <a:custGeom>
                            <a:avLst/>
                            <a:gdLst>
                              <a:gd name="T0" fmla="*/ 0 w 44"/>
                              <a:gd name="T1" fmla="*/ 33 h 42"/>
                              <a:gd name="T2" fmla="*/ 0 w 44"/>
                              <a:gd name="T3" fmla="*/ 37 h 42"/>
                              <a:gd name="T4" fmla="*/ 0 w 44"/>
                              <a:gd name="T5" fmla="*/ 39 h 42"/>
                              <a:gd name="T6" fmla="*/ 2 w 44"/>
                              <a:gd name="T7" fmla="*/ 40 h 42"/>
                              <a:gd name="T8" fmla="*/ 4 w 44"/>
                              <a:gd name="T9" fmla="*/ 40 h 42"/>
                              <a:gd name="T10" fmla="*/ 5 w 44"/>
                              <a:gd name="T11" fmla="*/ 42 h 42"/>
                              <a:gd name="T12" fmla="*/ 9 w 44"/>
                              <a:gd name="T13" fmla="*/ 40 h 42"/>
                              <a:gd name="T14" fmla="*/ 10 w 44"/>
                              <a:gd name="T15" fmla="*/ 40 h 42"/>
                              <a:gd name="T16" fmla="*/ 12 w 44"/>
                              <a:gd name="T17" fmla="*/ 39 h 42"/>
                              <a:gd name="T18" fmla="*/ 12 w 44"/>
                              <a:gd name="T19" fmla="*/ 34 h 42"/>
                              <a:gd name="T20" fmla="*/ 12 w 44"/>
                              <a:gd name="T21" fmla="*/ 30 h 42"/>
                              <a:gd name="T22" fmla="*/ 12 w 44"/>
                              <a:gd name="T23" fmla="*/ 27 h 42"/>
                              <a:gd name="T24" fmla="*/ 12 w 44"/>
                              <a:gd name="T25" fmla="*/ 26 h 42"/>
                              <a:gd name="T26" fmla="*/ 14 w 44"/>
                              <a:gd name="T27" fmla="*/ 23 h 42"/>
                              <a:gd name="T28" fmla="*/ 14 w 44"/>
                              <a:gd name="T29" fmla="*/ 23 h 42"/>
                              <a:gd name="T30" fmla="*/ 15 w 44"/>
                              <a:gd name="T31" fmla="*/ 23 h 42"/>
                              <a:gd name="T32" fmla="*/ 20 w 44"/>
                              <a:gd name="T33" fmla="*/ 23 h 42"/>
                              <a:gd name="T34" fmla="*/ 25 w 44"/>
                              <a:gd name="T35" fmla="*/ 24 h 42"/>
                              <a:gd name="T36" fmla="*/ 28 w 44"/>
                              <a:gd name="T37" fmla="*/ 24 h 42"/>
                              <a:gd name="T38" fmla="*/ 33 w 44"/>
                              <a:gd name="T39" fmla="*/ 24 h 42"/>
                              <a:gd name="T40" fmla="*/ 36 w 44"/>
                              <a:gd name="T41" fmla="*/ 24 h 42"/>
                              <a:gd name="T42" fmla="*/ 40 w 44"/>
                              <a:gd name="T43" fmla="*/ 24 h 42"/>
                              <a:gd name="T44" fmla="*/ 41 w 44"/>
                              <a:gd name="T45" fmla="*/ 23 h 42"/>
                              <a:gd name="T46" fmla="*/ 43 w 44"/>
                              <a:gd name="T47" fmla="*/ 21 h 42"/>
                              <a:gd name="T48" fmla="*/ 43 w 44"/>
                              <a:gd name="T49" fmla="*/ 19 h 42"/>
                              <a:gd name="T50" fmla="*/ 44 w 44"/>
                              <a:gd name="T51" fmla="*/ 8 h 42"/>
                              <a:gd name="T52" fmla="*/ 44 w 44"/>
                              <a:gd name="T53" fmla="*/ 6 h 42"/>
                              <a:gd name="T54" fmla="*/ 43 w 44"/>
                              <a:gd name="T55" fmla="*/ 4 h 42"/>
                              <a:gd name="T56" fmla="*/ 41 w 44"/>
                              <a:gd name="T57" fmla="*/ 3 h 42"/>
                              <a:gd name="T58" fmla="*/ 38 w 44"/>
                              <a:gd name="T59" fmla="*/ 3 h 42"/>
                              <a:gd name="T60" fmla="*/ 27 w 44"/>
                              <a:gd name="T61" fmla="*/ 1 h 42"/>
                              <a:gd name="T62" fmla="*/ 17 w 44"/>
                              <a:gd name="T63" fmla="*/ 0 h 42"/>
                              <a:gd name="T64" fmla="*/ 10 w 44"/>
                              <a:gd name="T65" fmla="*/ 1 h 42"/>
                              <a:gd name="T66" fmla="*/ 9 w 44"/>
                              <a:gd name="T67" fmla="*/ 3 h 42"/>
                              <a:gd name="T68" fmla="*/ 9 w 44"/>
                              <a:gd name="T69" fmla="*/ 4 h 42"/>
                              <a:gd name="T70" fmla="*/ 7 w 44"/>
                              <a:gd name="T71" fmla="*/ 6 h 42"/>
                              <a:gd name="T72" fmla="*/ 7 w 44"/>
                              <a:gd name="T73" fmla="*/ 14 h 42"/>
                              <a:gd name="T74" fmla="*/ 7 w 44"/>
                              <a:gd name="T75" fmla="*/ 19 h 42"/>
                              <a:gd name="T76" fmla="*/ 9 w 44"/>
                              <a:gd name="T77" fmla="*/ 20 h 42"/>
                              <a:gd name="T78" fmla="*/ 9 w 44"/>
                              <a:gd name="T79" fmla="*/ 20 h 42"/>
                              <a:gd name="T80" fmla="*/ 5 w 44"/>
                              <a:gd name="T81" fmla="*/ 26 h 42"/>
                              <a:gd name="T82" fmla="*/ 2 w 44"/>
                              <a:gd name="T83" fmla="*/ 29 h 42"/>
                              <a:gd name="T84" fmla="*/ 0 w 44"/>
                              <a:gd name="T85" fmla="*/ 30 h 42"/>
                              <a:gd name="T86" fmla="*/ 0 w 44"/>
                              <a:gd name="T87" fmla="*/ 33 h 42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w 44"/>
                              <a:gd name="T133" fmla="*/ 0 h 42"/>
                              <a:gd name="T134" fmla="*/ 44 w 44"/>
                              <a:gd name="T135" fmla="*/ 42 h 42"/>
                            </a:gdLst>
                            <a:ahLst/>
                            <a:cxnLst>
                              <a:cxn ang="T88">
                                <a:pos x="T0" y="T1"/>
                              </a:cxn>
                              <a:cxn ang="T89">
                                <a:pos x="T2" y="T3"/>
                              </a:cxn>
                              <a:cxn ang="T90">
                                <a:pos x="T4" y="T5"/>
                              </a:cxn>
                              <a:cxn ang="T91">
                                <a:pos x="T6" y="T7"/>
                              </a:cxn>
                              <a:cxn ang="T92">
                                <a:pos x="T8" y="T9"/>
                              </a:cxn>
                              <a:cxn ang="T93">
                                <a:pos x="T10" y="T11"/>
                              </a:cxn>
                              <a:cxn ang="T94">
                                <a:pos x="T12" y="T13"/>
                              </a:cxn>
                              <a:cxn ang="T95">
                                <a:pos x="T14" y="T15"/>
                              </a:cxn>
                              <a:cxn ang="T96">
                                <a:pos x="T16" y="T17"/>
                              </a:cxn>
                              <a:cxn ang="T97">
                                <a:pos x="T18" y="T19"/>
                              </a:cxn>
                              <a:cxn ang="T98">
                                <a:pos x="T20" y="T21"/>
                              </a:cxn>
                              <a:cxn ang="T99">
                                <a:pos x="T22" y="T23"/>
                              </a:cxn>
                              <a:cxn ang="T100">
                                <a:pos x="T24" y="T25"/>
                              </a:cxn>
                              <a:cxn ang="T101">
                                <a:pos x="T26" y="T27"/>
                              </a:cxn>
                              <a:cxn ang="T102">
                                <a:pos x="T28" y="T29"/>
                              </a:cxn>
                              <a:cxn ang="T103">
                                <a:pos x="T30" y="T31"/>
                              </a:cxn>
                              <a:cxn ang="T104">
                                <a:pos x="T32" y="T33"/>
                              </a:cxn>
                              <a:cxn ang="T105">
                                <a:pos x="T34" y="T35"/>
                              </a:cxn>
                              <a:cxn ang="T106">
                                <a:pos x="T36" y="T37"/>
                              </a:cxn>
                              <a:cxn ang="T107">
                                <a:pos x="T38" y="T39"/>
                              </a:cxn>
                              <a:cxn ang="T108">
                                <a:pos x="T40" y="T41"/>
                              </a:cxn>
                              <a:cxn ang="T109">
                                <a:pos x="T42" y="T43"/>
                              </a:cxn>
                              <a:cxn ang="T110">
                                <a:pos x="T44" y="T45"/>
                              </a:cxn>
                              <a:cxn ang="T111">
                                <a:pos x="T46" y="T47"/>
                              </a:cxn>
                              <a:cxn ang="T112">
                                <a:pos x="T48" y="T49"/>
                              </a:cxn>
                              <a:cxn ang="T113">
                                <a:pos x="T50" y="T51"/>
                              </a:cxn>
                              <a:cxn ang="T114">
                                <a:pos x="T52" y="T53"/>
                              </a:cxn>
                              <a:cxn ang="T115">
                                <a:pos x="T54" y="T55"/>
                              </a:cxn>
                              <a:cxn ang="T116">
                                <a:pos x="T56" y="T57"/>
                              </a:cxn>
                              <a:cxn ang="T117">
                                <a:pos x="T58" y="T59"/>
                              </a:cxn>
                              <a:cxn ang="T118">
                                <a:pos x="T60" y="T61"/>
                              </a:cxn>
                              <a:cxn ang="T119">
                                <a:pos x="T62" y="T63"/>
                              </a:cxn>
                              <a:cxn ang="T120">
                                <a:pos x="T64" y="T65"/>
                              </a:cxn>
                              <a:cxn ang="T121">
                                <a:pos x="T66" y="T67"/>
                              </a:cxn>
                              <a:cxn ang="T122">
                                <a:pos x="T68" y="T69"/>
                              </a:cxn>
                              <a:cxn ang="T123">
                                <a:pos x="T70" y="T71"/>
                              </a:cxn>
                              <a:cxn ang="T124">
                                <a:pos x="T72" y="T73"/>
                              </a:cxn>
                              <a:cxn ang="T125">
                                <a:pos x="T74" y="T75"/>
                              </a:cxn>
                              <a:cxn ang="T126">
                                <a:pos x="T76" y="T77"/>
                              </a:cxn>
                              <a:cxn ang="T127">
                                <a:pos x="T78" y="T79"/>
                              </a:cxn>
                              <a:cxn ang="T128">
                                <a:pos x="T80" y="T81"/>
                              </a:cxn>
                              <a:cxn ang="T129">
                                <a:pos x="T82" y="T83"/>
                              </a:cxn>
                              <a:cxn ang="T130">
                                <a:pos x="T84" y="T85"/>
                              </a:cxn>
                              <a:cxn ang="T131">
                                <a:pos x="T86" y="T87"/>
                              </a:cxn>
                            </a:cxnLst>
                            <a:rect l="T132" t="T133" r="T134" b="T135"/>
                            <a:pathLst>
                              <a:path w="44" h="42">
                                <a:moveTo>
                                  <a:pt x="0" y="33"/>
                                </a:moveTo>
                                <a:lnTo>
                                  <a:pt x="0" y="37"/>
                                </a:lnTo>
                                <a:lnTo>
                                  <a:pt x="0" y="39"/>
                                </a:lnTo>
                                <a:lnTo>
                                  <a:pt x="2" y="40"/>
                                </a:lnTo>
                                <a:lnTo>
                                  <a:pt x="4" y="40"/>
                                </a:lnTo>
                                <a:lnTo>
                                  <a:pt x="5" y="42"/>
                                </a:lnTo>
                                <a:lnTo>
                                  <a:pt x="9" y="40"/>
                                </a:lnTo>
                                <a:lnTo>
                                  <a:pt x="10" y="40"/>
                                </a:lnTo>
                                <a:lnTo>
                                  <a:pt x="12" y="39"/>
                                </a:lnTo>
                                <a:lnTo>
                                  <a:pt x="12" y="34"/>
                                </a:lnTo>
                                <a:lnTo>
                                  <a:pt x="12" y="30"/>
                                </a:lnTo>
                                <a:lnTo>
                                  <a:pt x="12" y="27"/>
                                </a:lnTo>
                                <a:lnTo>
                                  <a:pt x="12" y="26"/>
                                </a:lnTo>
                                <a:lnTo>
                                  <a:pt x="14" y="23"/>
                                </a:lnTo>
                                <a:lnTo>
                                  <a:pt x="15" y="23"/>
                                </a:lnTo>
                                <a:lnTo>
                                  <a:pt x="20" y="23"/>
                                </a:lnTo>
                                <a:lnTo>
                                  <a:pt x="25" y="24"/>
                                </a:lnTo>
                                <a:lnTo>
                                  <a:pt x="28" y="24"/>
                                </a:lnTo>
                                <a:lnTo>
                                  <a:pt x="33" y="24"/>
                                </a:lnTo>
                                <a:lnTo>
                                  <a:pt x="36" y="24"/>
                                </a:lnTo>
                                <a:lnTo>
                                  <a:pt x="40" y="24"/>
                                </a:lnTo>
                                <a:lnTo>
                                  <a:pt x="41" y="23"/>
                                </a:lnTo>
                                <a:lnTo>
                                  <a:pt x="43" y="21"/>
                                </a:lnTo>
                                <a:lnTo>
                                  <a:pt x="43" y="19"/>
                                </a:lnTo>
                                <a:lnTo>
                                  <a:pt x="44" y="8"/>
                                </a:lnTo>
                                <a:lnTo>
                                  <a:pt x="44" y="6"/>
                                </a:lnTo>
                                <a:lnTo>
                                  <a:pt x="43" y="4"/>
                                </a:lnTo>
                                <a:lnTo>
                                  <a:pt x="41" y="3"/>
                                </a:lnTo>
                                <a:lnTo>
                                  <a:pt x="38" y="3"/>
                                </a:lnTo>
                                <a:lnTo>
                                  <a:pt x="27" y="1"/>
                                </a:lnTo>
                                <a:lnTo>
                                  <a:pt x="17" y="0"/>
                                </a:lnTo>
                                <a:lnTo>
                                  <a:pt x="10" y="1"/>
                                </a:lnTo>
                                <a:lnTo>
                                  <a:pt x="9" y="3"/>
                                </a:lnTo>
                                <a:lnTo>
                                  <a:pt x="9" y="4"/>
                                </a:lnTo>
                                <a:lnTo>
                                  <a:pt x="7" y="6"/>
                                </a:lnTo>
                                <a:lnTo>
                                  <a:pt x="7" y="14"/>
                                </a:lnTo>
                                <a:lnTo>
                                  <a:pt x="7" y="19"/>
                                </a:lnTo>
                                <a:lnTo>
                                  <a:pt x="9" y="20"/>
                                </a:lnTo>
                                <a:lnTo>
                                  <a:pt x="5" y="26"/>
                                </a:lnTo>
                                <a:lnTo>
                                  <a:pt x="2" y="29"/>
                                </a:lnTo>
                                <a:lnTo>
                                  <a:pt x="0" y="30"/>
                                </a:lnTo>
                                <a:lnTo>
                                  <a:pt x="0" y="3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0A0A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  <p:grpSp>
                        <p:nvGrpSpPr>
                          <p:cNvPr id="97" name="Group 480">
                            <a:extLst>
                              <a:ext uri="{FF2B5EF4-FFF2-40B4-BE49-F238E27FC236}">
                                <a16:creationId xmlns:a16="http://schemas.microsoft.com/office/drawing/2014/main" id="{2BD57B9A-DAD0-A609-6F09-D17DFB8D15D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82" y="3923"/>
                            <a:ext cx="44" cy="39"/>
                            <a:chOff x="3282" y="3923"/>
                            <a:chExt cx="44" cy="39"/>
                          </a:xfrm>
                        </p:grpSpPr>
                        <p:sp>
                          <p:nvSpPr>
                            <p:cNvPr id="98" name="Freeform 481">
                              <a:extLst>
                                <a:ext uri="{FF2B5EF4-FFF2-40B4-BE49-F238E27FC236}">
                                  <a16:creationId xmlns:a16="http://schemas.microsoft.com/office/drawing/2014/main" id="{1BC198B5-FF46-104D-9101-4594EBA1DC83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89" y="3931"/>
                              <a:ext cx="2" cy="9"/>
                            </a:xfrm>
                            <a:custGeom>
                              <a:avLst/>
                              <a:gdLst>
                                <a:gd name="T0" fmla="*/ 0 w 2"/>
                                <a:gd name="T1" fmla="*/ 0 h 9"/>
                                <a:gd name="T2" fmla="*/ 2 w 2"/>
                                <a:gd name="T3" fmla="*/ 2 h 9"/>
                                <a:gd name="T4" fmla="*/ 2 w 2"/>
                                <a:gd name="T5" fmla="*/ 2 h 9"/>
                                <a:gd name="T6" fmla="*/ 2 w 2"/>
                                <a:gd name="T7" fmla="*/ 5 h 9"/>
                                <a:gd name="T8" fmla="*/ 2 w 2"/>
                                <a:gd name="T9" fmla="*/ 8 h 9"/>
                                <a:gd name="T10" fmla="*/ 2 w 2"/>
                                <a:gd name="T11" fmla="*/ 9 h 9"/>
                                <a:gd name="T12" fmla="*/ 0 w 2"/>
                                <a:gd name="T13" fmla="*/ 8 h 9"/>
                                <a:gd name="T14" fmla="*/ 0 w 2"/>
                                <a:gd name="T15" fmla="*/ 6 h 9"/>
                                <a:gd name="T16" fmla="*/ 0 w 2"/>
                                <a:gd name="T17" fmla="*/ 0 h 9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w 2"/>
                                <a:gd name="T28" fmla="*/ 0 h 9"/>
                                <a:gd name="T29" fmla="*/ 2 w 2"/>
                                <a:gd name="T30" fmla="*/ 9 h 9"/>
                              </a:gdLst>
                              <a:ahLst/>
                              <a:cxnLst>
                                <a:cxn ang="T18">
                                  <a:pos x="T0" y="T1"/>
                                </a:cxn>
                                <a:cxn ang="T19">
                                  <a:pos x="T2" y="T3"/>
                                </a:cxn>
                                <a:cxn ang="T20">
                                  <a:pos x="T4" y="T5"/>
                                </a:cxn>
                                <a:cxn ang="T21">
                                  <a:pos x="T6" y="T7"/>
                                </a:cxn>
                                <a:cxn ang="T22">
                                  <a:pos x="T8" y="T9"/>
                                </a:cxn>
                                <a:cxn ang="T23">
                                  <a:pos x="T10" y="T11"/>
                                </a:cxn>
                                <a:cxn ang="T24">
                                  <a:pos x="T12" y="T13"/>
                                </a:cxn>
                                <a:cxn ang="T25">
                                  <a:pos x="T14" y="T15"/>
                                </a:cxn>
                                <a:cxn ang="T26">
                                  <a:pos x="T16" y="T17"/>
                                </a:cxn>
                              </a:cxnLst>
                              <a:rect l="T27" t="T28" r="T29" b="T30"/>
                              <a:pathLst>
                                <a:path w="2" h="9">
                                  <a:moveTo>
                                    <a:pt x="0" y="0"/>
                                  </a:moveTo>
                                  <a:lnTo>
                                    <a:pt x="2" y="2"/>
                                  </a:lnTo>
                                  <a:lnTo>
                                    <a:pt x="2" y="5"/>
                                  </a:lnTo>
                                  <a:lnTo>
                                    <a:pt x="2" y="8"/>
                                  </a:lnTo>
                                  <a:lnTo>
                                    <a:pt x="2" y="9"/>
                                  </a:lnTo>
                                  <a:lnTo>
                                    <a:pt x="0" y="8"/>
                                  </a:lnTo>
                                  <a:lnTo>
                                    <a:pt x="0" y="6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0606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 sz="2625"/>
                            </a:p>
                          </p:txBody>
                        </p:sp>
                        <p:sp>
                          <p:nvSpPr>
                            <p:cNvPr id="99" name="Freeform 482">
                              <a:extLst>
                                <a:ext uri="{FF2B5EF4-FFF2-40B4-BE49-F238E27FC236}">
                                  <a16:creationId xmlns:a16="http://schemas.microsoft.com/office/drawing/2014/main" id="{D606EBF5-A779-9715-83D8-7E4876C740DC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00" y="3933"/>
                              <a:ext cx="25" cy="7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3 h 7"/>
                                <a:gd name="T2" fmla="*/ 9 w 25"/>
                                <a:gd name="T3" fmla="*/ 3 h 7"/>
                                <a:gd name="T4" fmla="*/ 13 w 25"/>
                                <a:gd name="T5" fmla="*/ 0 h 7"/>
                                <a:gd name="T6" fmla="*/ 18 w 25"/>
                                <a:gd name="T7" fmla="*/ 0 h 7"/>
                                <a:gd name="T8" fmla="*/ 22 w 25"/>
                                <a:gd name="T9" fmla="*/ 0 h 7"/>
                                <a:gd name="T10" fmla="*/ 25 w 25"/>
                                <a:gd name="T11" fmla="*/ 0 h 7"/>
                                <a:gd name="T12" fmla="*/ 25 w 25"/>
                                <a:gd name="T13" fmla="*/ 4 h 7"/>
                                <a:gd name="T14" fmla="*/ 22 w 25"/>
                                <a:gd name="T15" fmla="*/ 7 h 7"/>
                                <a:gd name="T16" fmla="*/ 17 w 25"/>
                                <a:gd name="T17" fmla="*/ 7 h 7"/>
                                <a:gd name="T18" fmla="*/ 7 w 25"/>
                                <a:gd name="T19" fmla="*/ 6 h 7"/>
                                <a:gd name="T20" fmla="*/ 0 w 25"/>
                                <a:gd name="T21" fmla="*/ 3 h 7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w 25"/>
                                <a:gd name="T34" fmla="*/ 0 h 7"/>
                                <a:gd name="T35" fmla="*/ 25 w 25"/>
                                <a:gd name="T36" fmla="*/ 7 h 7"/>
                              </a:gdLst>
                              <a:ahLst/>
                              <a:cxnLst>
                                <a:cxn ang="T22">
                                  <a:pos x="T0" y="T1"/>
                                </a:cxn>
                                <a:cxn ang="T23">
                                  <a:pos x="T2" y="T3"/>
                                </a:cxn>
                                <a:cxn ang="T24">
                                  <a:pos x="T4" y="T5"/>
                                </a:cxn>
                                <a:cxn ang="T25">
                                  <a:pos x="T6" y="T7"/>
                                </a:cxn>
                                <a:cxn ang="T26">
                                  <a:pos x="T8" y="T9"/>
                                </a:cxn>
                                <a:cxn ang="T27">
                                  <a:pos x="T10" y="T11"/>
                                </a:cxn>
                                <a:cxn ang="T28">
                                  <a:pos x="T12" y="T13"/>
                                </a:cxn>
                                <a:cxn ang="T29">
                                  <a:pos x="T14" y="T15"/>
                                </a:cxn>
                                <a:cxn ang="T30">
                                  <a:pos x="T16" y="T17"/>
                                </a:cxn>
                                <a:cxn ang="T31">
                                  <a:pos x="T18" y="T19"/>
                                </a:cxn>
                                <a:cxn ang="T32">
                                  <a:pos x="T20" y="T21"/>
                                </a:cxn>
                              </a:cxnLst>
                              <a:rect l="T33" t="T34" r="T35" b="T36"/>
                              <a:pathLst>
                                <a:path w="25" h="7">
                                  <a:moveTo>
                                    <a:pt x="0" y="3"/>
                                  </a:moveTo>
                                  <a:lnTo>
                                    <a:pt x="9" y="3"/>
                                  </a:lnTo>
                                  <a:lnTo>
                                    <a:pt x="13" y="0"/>
                                  </a:lnTo>
                                  <a:lnTo>
                                    <a:pt x="18" y="0"/>
                                  </a:lnTo>
                                  <a:lnTo>
                                    <a:pt x="22" y="0"/>
                                  </a:lnTo>
                                  <a:lnTo>
                                    <a:pt x="25" y="0"/>
                                  </a:lnTo>
                                  <a:lnTo>
                                    <a:pt x="25" y="4"/>
                                  </a:lnTo>
                                  <a:lnTo>
                                    <a:pt x="22" y="7"/>
                                  </a:lnTo>
                                  <a:lnTo>
                                    <a:pt x="17" y="7"/>
                                  </a:lnTo>
                                  <a:lnTo>
                                    <a:pt x="7" y="6"/>
                                  </a:lnTo>
                                  <a:lnTo>
                                    <a:pt x="0" y="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4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 sz="2625"/>
                            </a:p>
                          </p:txBody>
                        </p:sp>
                        <p:sp>
                          <p:nvSpPr>
                            <p:cNvPr id="100" name="Freeform 483">
                              <a:extLst>
                                <a:ext uri="{FF2B5EF4-FFF2-40B4-BE49-F238E27FC236}">
                                  <a16:creationId xmlns:a16="http://schemas.microsoft.com/office/drawing/2014/main" id="{A9BC6813-D631-559C-0CD2-A4298010821C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82" y="3923"/>
                              <a:ext cx="44" cy="39"/>
                            </a:xfrm>
                            <a:custGeom>
                              <a:avLst/>
                              <a:gdLst>
                                <a:gd name="T0" fmla="*/ 0 w 44"/>
                                <a:gd name="T1" fmla="*/ 30 h 39"/>
                                <a:gd name="T2" fmla="*/ 0 w 44"/>
                                <a:gd name="T3" fmla="*/ 34 h 39"/>
                                <a:gd name="T4" fmla="*/ 0 w 44"/>
                                <a:gd name="T5" fmla="*/ 36 h 39"/>
                                <a:gd name="T6" fmla="*/ 2 w 44"/>
                                <a:gd name="T7" fmla="*/ 37 h 39"/>
                                <a:gd name="T8" fmla="*/ 4 w 44"/>
                                <a:gd name="T9" fmla="*/ 37 h 39"/>
                                <a:gd name="T10" fmla="*/ 5 w 44"/>
                                <a:gd name="T11" fmla="*/ 39 h 39"/>
                                <a:gd name="T12" fmla="*/ 9 w 44"/>
                                <a:gd name="T13" fmla="*/ 37 h 39"/>
                                <a:gd name="T14" fmla="*/ 10 w 44"/>
                                <a:gd name="T15" fmla="*/ 37 h 39"/>
                                <a:gd name="T16" fmla="*/ 12 w 44"/>
                                <a:gd name="T17" fmla="*/ 36 h 39"/>
                                <a:gd name="T18" fmla="*/ 12 w 44"/>
                                <a:gd name="T19" fmla="*/ 31 h 39"/>
                                <a:gd name="T20" fmla="*/ 12 w 44"/>
                                <a:gd name="T21" fmla="*/ 27 h 39"/>
                                <a:gd name="T22" fmla="*/ 12 w 44"/>
                                <a:gd name="T23" fmla="*/ 24 h 39"/>
                                <a:gd name="T24" fmla="*/ 12 w 44"/>
                                <a:gd name="T25" fmla="*/ 23 h 39"/>
                                <a:gd name="T26" fmla="*/ 14 w 44"/>
                                <a:gd name="T27" fmla="*/ 20 h 39"/>
                                <a:gd name="T28" fmla="*/ 14 w 44"/>
                                <a:gd name="T29" fmla="*/ 20 h 39"/>
                                <a:gd name="T30" fmla="*/ 15 w 44"/>
                                <a:gd name="T31" fmla="*/ 20 h 39"/>
                                <a:gd name="T32" fmla="*/ 20 w 44"/>
                                <a:gd name="T33" fmla="*/ 20 h 39"/>
                                <a:gd name="T34" fmla="*/ 25 w 44"/>
                                <a:gd name="T35" fmla="*/ 21 h 39"/>
                                <a:gd name="T36" fmla="*/ 28 w 44"/>
                                <a:gd name="T37" fmla="*/ 21 h 39"/>
                                <a:gd name="T38" fmla="*/ 33 w 44"/>
                                <a:gd name="T39" fmla="*/ 21 h 39"/>
                                <a:gd name="T40" fmla="*/ 36 w 44"/>
                                <a:gd name="T41" fmla="*/ 21 h 39"/>
                                <a:gd name="T42" fmla="*/ 40 w 44"/>
                                <a:gd name="T43" fmla="*/ 21 h 39"/>
                                <a:gd name="T44" fmla="*/ 41 w 44"/>
                                <a:gd name="T45" fmla="*/ 20 h 39"/>
                                <a:gd name="T46" fmla="*/ 43 w 44"/>
                                <a:gd name="T47" fmla="*/ 18 h 39"/>
                                <a:gd name="T48" fmla="*/ 43 w 44"/>
                                <a:gd name="T49" fmla="*/ 17 h 39"/>
                                <a:gd name="T50" fmla="*/ 44 w 44"/>
                                <a:gd name="T51" fmla="*/ 5 h 39"/>
                                <a:gd name="T52" fmla="*/ 44 w 44"/>
                                <a:gd name="T53" fmla="*/ 3 h 39"/>
                                <a:gd name="T54" fmla="*/ 43 w 44"/>
                                <a:gd name="T55" fmla="*/ 1 h 39"/>
                                <a:gd name="T56" fmla="*/ 41 w 44"/>
                                <a:gd name="T57" fmla="*/ 0 h 39"/>
                                <a:gd name="T58" fmla="*/ 43 w 44"/>
                                <a:gd name="T59" fmla="*/ 4 h 39"/>
                                <a:gd name="T60" fmla="*/ 43 w 44"/>
                                <a:gd name="T61" fmla="*/ 5 h 39"/>
                                <a:gd name="T62" fmla="*/ 43 w 44"/>
                                <a:gd name="T63" fmla="*/ 8 h 39"/>
                                <a:gd name="T64" fmla="*/ 43 w 44"/>
                                <a:gd name="T65" fmla="*/ 10 h 39"/>
                                <a:gd name="T66" fmla="*/ 41 w 44"/>
                                <a:gd name="T67" fmla="*/ 14 h 39"/>
                                <a:gd name="T68" fmla="*/ 40 w 44"/>
                                <a:gd name="T69" fmla="*/ 16 h 39"/>
                                <a:gd name="T70" fmla="*/ 38 w 44"/>
                                <a:gd name="T71" fmla="*/ 17 h 39"/>
                                <a:gd name="T72" fmla="*/ 36 w 44"/>
                                <a:gd name="T73" fmla="*/ 17 h 39"/>
                                <a:gd name="T74" fmla="*/ 33 w 44"/>
                                <a:gd name="T75" fmla="*/ 17 h 39"/>
                                <a:gd name="T76" fmla="*/ 31 w 44"/>
                                <a:gd name="T77" fmla="*/ 16 h 39"/>
                                <a:gd name="T78" fmla="*/ 27 w 44"/>
                                <a:gd name="T79" fmla="*/ 16 h 39"/>
                                <a:gd name="T80" fmla="*/ 23 w 44"/>
                                <a:gd name="T81" fmla="*/ 14 h 39"/>
                                <a:gd name="T82" fmla="*/ 20 w 44"/>
                                <a:gd name="T83" fmla="*/ 14 h 39"/>
                                <a:gd name="T84" fmla="*/ 18 w 44"/>
                                <a:gd name="T85" fmla="*/ 13 h 39"/>
                                <a:gd name="T86" fmla="*/ 14 w 44"/>
                                <a:gd name="T87" fmla="*/ 14 h 39"/>
                                <a:gd name="T88" fmla="*/ 14 w 44"/>
                                <a:gd name="T89" fmla="*/ 16 h 39"/>
                                <a:gd name="T90" fmla="*/ 12 w 44"/>
                                <a:gd name="T91" fmla="*/ 18 h 39"/>
                                <a:gd name="T92" fmla="*/ 10 w 44"/>
                                <a:gd name="T93" fmla="*/ 21 h 39"/>
                                <a:gd name="T94" fmla="*/ 9 w 44"/>
                                <a:gd name="T95" fmla="*/ 26 h 39"/>
                                <a:gd name="T96" fmla="*/ 7 w 44"/>
                                <a:gd name="T97" fmla="*/ 27 h 39"/>
                                <a:gd name="T98" fmla="*/ 5 w 44"/>
                                <a:gd name="T99" fmla="*/ 29 h 39"/>
                                <a:gd name="T100" fmla="*/ 4 w 44"/>
                                <a:gd name="T101" fmla="*/ 30 h 39"/>
                                <a:gd name="T102" fmla="*/ 2 w 44"/>
                                <a:gd name="T103" fmla="*/ 30 h 39"/>
                                <a:gd name="T104" fmla="*/ 0 w 44"/>
                                <a:gd name="T105" fmla="*/ 30 h 39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w 44"/>
                                <a:gd name="T160" fmla="*/ 0 h 39"/>
                                <a:gd name="T161" fmla="*/ 44 w 44"/>
                                <a:gd name="T162" fmla="*/ 39 h 39"/>
                              </a:gdLst>
                              <a:ahLst/>
                              <a:cxnLst>
                                <a:cxn ang="T106">
                                  <a:pos x="T0" y="T1"/>
                                </a:cxn>
                                <a:cxn ang="T107">
                                  <a:pos x="T2" y="T3"/>
                                </a:cxn>
                                <a:cxn ang="T108">
                                  <a:pos x="T4" y="T5"/>
                                </a:cxn>
                                <a:cxn ang="T109">
                                  <a:pos x="T6" y="T7"/>
                                </a:cxn>
                                <a:cxn ang="T110">
                                  <a:pos x="T8" y="T9"/>
                                </a:cxn>
                                <a:cxn ang="T111">
                                  <a:pos x="T10" y="T11"/>
                                </a:cxn>
                                <a:cxn ang="T112">
                                  <a:pos x="T12" y="T13"/>
                                </a:cxn>
                                <a:cxn ang="T113">
                                  <a:pos x="T14" y="T15"/>
                                </a:cxn>
                                <a:cxn ang="T114">
                                  <a:pos x="T16" y="T17"/>
                                </a:cxn>
                                <a:cxn ang="T115">
                                  <a:pos x="T18" y="T19"/>
                                </a:cxn>
                                <a:cxn ang="T116">
                                  <a:pos x="T20" y="T21"/>
                                </a:cxn>
                                <a:cxn ang="T117">
                                  <a:pos x="T22" y="T23"/>
                                </a:cxn>
                                <a:cxn ang="T118">
                                  <a:pos x="T24" y="T25"/>
                                </a:cxn>
                                <a:cxn ang="T119">
                                  <a:pos x="T26" y="T27"/>
                                </a:cxn>
                                <a:cxn ang="T120">
                                  <a:pos x="T28" y="T29"/>
                                </a:cxn>
                                <a:cxn ang="T121">
                                  <a:pos x="T30" y="T31"/>
                                </a:cxn>
                                <a:cxn ang="T122">
                                  <a:pos x="T32" y="T33"/>
                                </a:cxn>
                                <a:cxn ang="T123">
                                  <a:pos x="T34" y="T35"/>
                                </a:cxn>
                                <a:cxn ang="T124">
                                  <a:pos x="T36" y="T37"/>
                                </a:cxn>
                                <a:cxn ang="T125">
                                  <a:pos x="T38" y="T39"/>
                                </a:cxn>
                                <a:cxn ang="T126">
                                  <a:pos x="T40" y="T41"/>
                                </a:cxn>
                                <a:cxn ang="T127">
                                  <a:pos x="T42" y="T43"/>
                                </a:cxn>
                                <a:cxn ang="T128">
                                  <a:pos x="T44" y="T45"/>
                                </a:cxn>
                                <a:cxn ang="T129">
                                  <a:pos x="T46" y="T47"/>
                                </a:cxn>
                                <a:cxn ang="T130">
                                  <a:pos x="T48" y="T49"/>
                                </a:cxn>
                                <a:cxn ang="T131">
                                  <a:pos x="T50" y="T51"/>
                                </a:cxn>
                                <a:cxn ang="T132">
                                  <a:pos x="T52" y="T53"/>
                                </a:cxn>
                                <a:cxn ang="T133">
                                  <a:pos x="T54" y="T55"/>
                                </a:cxn>
                                <a:cxn ang="T134">
                                  <a:pos x="T56" y="T57"/>
                                </a:cxn>
                                <a:cxn ang="T135">
                                  <a:pos x="T58" y="T59"/>
                                </a:cxn>
                                <a:cxn ang="T136">
                                  <a:pos x="T60" y="T61"/>
                                </a:cxn>
                                <a:cxn ang="T137">
                                  <a:pos x="T62" y="T63"/>
                                </a:cxn>
                                <a:cxn ang="T138">
                                  <a:pos x="T64" y="T65"/>
                                </a:cxn>
                                <a:cxn ang="T139">
                                  <a:pos x="T66" y="T67"/>
                                </a:cxn>
                                <a:cxn ang="T140">
                                  <a:pos x="T68" y="T69"/>
                                </a:cxn>
                                <a:cxn ang="T141">
                                  <a:pos x="T70" y="T71"/>
                                </a:cxn>
                                <a:cxn ang="T142">
                                  <a:pos x="T72" y="T73"/>
                                </a:cxn>
                                <a:cxn ang="T143">
                                  <a:pos x="T74" y="T75"/>
                                </a:cxn>
                                <a:cxn ang="T144">
                                  <a:pos x="T76" y="T77"/>
                                </a:cxn>
                                <a:cxn ang="T145">
                                  <a:pos x="T78" y="T79"/>
                                </a:cxn>
                                <a:cxn ang="T146">
                                  <a:pos x="T80" y="T81"/>
                                </a:cxn>
                                <a:cxn ang="T147">
                                  <a:pos x="T82" y="T83"/>
                                </a:cxn>
                                <a:cxn ang="T148">
                                  <a:pos x="T84" y="T85"/>
                                </a:cxn>
                                <a:cxn ang="T149">
                                  <a:pos x="T86" y="T87"/>
                                </a:cxn>
                                <a:cxn ang="T150">
                                  <a:pos x="T88" y="T89"/>
                                </a:cxn>
                                <a:cxn ang="T151">
                                  <a:pos x="T90" y="T91"/>
                                </a:cxn>
                                <a:cxn ang="T152">
                                  <a:pos x="T92" y="T93"/>
                                </a:cxn>
                                <a:cxn ang="T153">
                                  <a:pos x="T94" y="T95"/>
                                </a:cxn>
                                <a:cxn ang="T154">
                                  <a:pos x="T96" y="T97"/>
                                </a:cxn>
                                <a:cxn ang="T155">
                                  <a:pos x="T98" y="T99"/>
                                </a:cxn>
                                <a:cxn ang="T156">
                                  <a:pos x="T100" y="T101"/>
                                </a:cxn>
                                <a:cxn ang="T157">
                                  <a:pos x="T102" y="T103"/>
                                </a:cxn>
                                <a:cxn ang="T158">
                                  <a:pos x="T104" y="T105"/>
                                </a:cxn>
                              </a:cxnLst>
                              <a:rect l="T159" t="T160" r="T161" b="T162"/>
                              <a:pathLst>
                                <a:path w="44" h="39">
                                  <a:moveTo>
                                    <a:pt x="0" y="30"/>
                                  </a:moveTo>
                                  <a:lnTo>
                                    <a:pt x="0" y="34"/>
                                  </a:lnTo>
                                  <a:lnTo>
                                    <a:pt x="0" y="36"/>
                                  </a:lnTo>
                                  <a:lnTo>
                                    <a:pt x="2" y="37"/>
                                  </a:lnTo>
                                  <a:lnTo>
                                    <a:pt x="4" y="37"/>
                                  </a:lnTo>
                                  <a:lnTo>
                                    <a:pt x="5" y="39"/>
                                  </a:lnTo>
                                  <a:lnTo>
                                    <a:pt x="9" y="37"/>
                                  </a:lnTo>
                                  <a:lnTo>
                                    <a:pt x="10" y="37"/>
                                  </a:lnTo>
                                  <a:lnTo>
                                    <a:pt x="12" y="36"/>
                                  </a:lnTo>
                                  <a:lnTo>
                                    <a:pt x="12" y="31"/>
                                  </a:lnTo>
                                  <a:lnTo>
                                    <a:pt x="12" y="27"/>
                                  </a:lnTo>
                                  <a:lnTo>
                                    <a:pt x="12" y="24"/>
                                  </a:lnTo>
                                  <a:lnTo>
                                    <a:pt x="12" y="23"/>
                                  </a:lnTo>
                                  <a:lnTo>
                                    <a:pt x="14" y="20"/>
                                  </a:lnTo>
                                  <a:lnTo>
                                    <a:pt x="15" y="20"/>
                                  </a:lnTo>
                                  <a:lnTo>
                                    <a:pt x="20" y="20"/>
                                  </a:lnTo>
                                  <a:lnTo>
                                    <a:pt x="25" y="21"/>
                                  </a:lnTo>
                                  <a:lnTo>
                                    <a:pt x="28" y="21"/>
                                  </a:lnTo>
                                  <a:lnTo>
                                    <a:pt x="33" y="21"/>
                                  </a:lnTo>
                                  <a:lnTo>
                                    <a:pt x="36" y="21"/>
                                  </a:lnTo>
                                  <a:lnTo>
                                    <a:pt x="40" y="21"/>
                                  </a:lnTo>
                                  <a:lnTo>
                                    <a:pt x="41" y="20"/>
                                  </a:lnTo>
                                  <a:lnTo>
                                    <a:pt x="43" y="18"/>
                                  </a:lnTo>
                                  <a:lnTo>
                                    <a:pt x="43" y="17"/>
                                  </a:lnTo>
                                  <a:lnTo>
                                    <a:pt x="44" y="5"/>
                                  </a:lnTo>
                                  <a:lnTo>
                                    <a:pt x="44" y="3"/>
                                  </a:lnTo>
                                  <a:lnTo>
                                    <a:pt x="43" y="1"/>
                                  </a:lnTo>
                                  <a:lnTo>
                                    <a:pt x="41" y="0"/>
                                  </a:lnTo>
                                  <a:lnTo>
                                    <a:pt x="43" y="4"/>
                                  </a:lnTo>
                                  <a:lnTo>
                                    <a:pt x="43" y="5"/>
                                  </a:lnTo>
                                  <a:lnTo>
                                    <a:pt x="43" y="8"/>
                                  </a:lnTo>
                                  <a:lnTo>
                                    <a:pt x="43" y="10"/>
                                  </a:lnTo>
                                  <a:lnTo>
                                    <a:pt x="41" y="14"/>
                                  </a:lnTo>
                                  <a:lnTo>
                                    <a:pt x="40" y="16"/>
                                  </a:lnTo>
                                  <a:lnTo>
                                    <a:pt x="38" y="17"/>
                                  </a:lnTo>
                                  <a:lnTo>
                                    <a:pt x="36" y="17"/>
                                  </a:lnTo>
                                  <a:lnTo>
                                    <a:pt x="33" y="17"/>
                                  </a:lnTo>
                                  <a:lnTo>
                                    <a:pt x="31" y="16"/>
                                  </a:lnTo>
                                  <a:lnTo>
                                    <a:pt x="27" y="16"/>
                                  </a:lnTo>
                                  <a:lnTo>
                                    <a:pt x="23" y="14"/>
                                  </a:lnTo>
                                  <a:lnTo>
                                    <a:pt x="20" y="14"/>
                                  </a:lnTo>
                                  <a:lnTo>
                                    <a:pt x="18" y="13"/>
                                  </a:lnTo>
                                  <a:lnTo>
                                    <a:pt x="14" y="14"/>
                                  </a:lnTo>
                                  <a:lnTo>
                                    <a:pt x="14" y="16"/>
                                  </a:lnTo>
                                  <a:lnTo>
                                    <a:pt x="12" y="18"/>
                                  </a:lnTo>
                                  <a:lnTo>
                                    <a:pt x="10" y="21"/>
                                  </a:lnTo>
                                  <a:lnTo>
                                    <a:pt x="9" y="26"/>
                                  </a:lnTo>
                                  <a:lnTo>
                                    <a:pt x="7" y="27"/>
                                  </a:lnTo>
                                  <a:lnTo>
                                    <a:pt x="5" y="29"/>
                                  </a:lnTo>
                                  <a:lnTo>
                                    <a:pt x="4" y="30"/>
                                  </a:lnTo>
                                  <a:lnTo>
                                    <a:pt x="2" y="30"/>
                                  </a:lnTo>
                                  <a:lnTo>
                                    <a:pt x="0" y="3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0606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 sz="2625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84" name="Group 484">
                        <a:extLst>
                          <a:ext uri="{FF2B5EF4-FFF2-40B4-BE49-F238E27FC236}">
                            <a16:creationId xmlns:a16="http://schemas.microsoft.com/office/drawing/2014/main" id="{12DCDC68-48D4-CDF4-1EA4-E17D3FAE834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62" y="3939"/>
                        <a:ext cx="126" cy="18"/>
                        <a:chOff x="3362" y="3939"/>
                        <a:chExt cx="126" cy="18"/>
                      </a:xfrm>
                    </p:grpSpPr>
                    <p:grpSp>
                      <p:nvGrpSpPr>
                        <p:cNvPr id="88" name="Group 485">
                          <a:extLst>
                            <a:ext uri="{FF2B5EF4-FFF2-40B4-BE49-F238E27FC236}">
                              <a16:creationId xmlns:a16="http://schemas.microsoft.com/office/drawing/2014/main" id="{EC05141F-3FD9-B0F2-39F6-677C4B00DD5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62" y="3947"/>
                          <a:ext cx="23" cy="10"/>
                          <a:chOff x="3362" y="3947"/>
                          <a:chExt cx="23" cy="10"/>
                        </a:xfrm>
                      </p:grpSpPr>
                      <p:sp>
                        <p:nvSpPr>
                          <p:cNvPr id="92" name="Freeform 486">
                            <a:extLst>
                              <a:ext uri="{FF2B5EF4-FFF2-40B4-BE49-F238E27FC236}">
                                <a16:creationId xmlns:a16="http://schemas.microsoft.com/office/drawing/2014/main" id="{BC4DBEE2-1D58-89F2-DAD0-C2824312FAF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6" y="3953"/>
                            <a:ext cx="19" cy="4"/>
                          </a:xfrm>
                          <a:custGeom>
                            <a:avLst/>
                            <a:gdLst>
                              <a:gd name="T0" fmla="*/ 0 w 19"/>
                              <a:gd name="T1" fmla="*/ 0 h 4"/>
                              <a:gd name="T2" fmla="*/ 1 w 19"/>
                              <a:gd name="T3" fmla="*/ 4 h 4"/>
                              <a:gd name="T4" fmla="*/ 19 w 19"/>
                              <a:gd name="T5" fmla="*/ 3 h 4"/>
                              <a:gd name="T6" fmla="*/ 17 w 19"/>
                              <a:gd name="T7" fmla="*/ 0 h 4"/>
                              <a:gd name="T8" fmla="*/ 0 w 19"/>
                              <a:gd name="T9" fmla="*/ 0 h 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9"/>
                              <a:gd name="T16" fmla="*/ 0 h 4"/>
                              <a:gd name="T17" fmla="*/ 19 w 19"/>
                              <a:gd name="T18" fmla="*/ 4 h 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9" h="4">
                                <a:moveTo>
                                  <a:pt x="0" y="0"/>
                                </a:moveTo>
                                <a:lnTo>
                                  <a:pt x="1" y="4"/>
                                </a:lnTo>
                                <a:lnTo>
                                  <a:pt x="19" y="3"/>
                                </a:lnTo>
                                <a:lnTo>
                                  <a:pt x="17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  <p:sp>
                        <p:nvSpPr>
                          <p:cNvPr id="93" name="Freeform 487">
                            <a:extLst>
                              <a:ext uri="{FF2B5EF4-FFF2-40B4-BE49-F238E27FC236}">
                                <a16:creationId xmlns:a16="http://schemas.microsoft.com/office/drawing/2014/main" id="{9436E00B-B48C-663A-D6CA-82568829495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2" y="3947"/>
                            <a:ext cx="23" cy="6"/>
                          </a:xfrm>
                          <a:custGeom>
                            <a:avLst/>
                            <a:gdLst>
                              <a:gd name="T0" fmla="*/ 0 w 23"/>
                              <a:gd name="T1" fmla="*/ 2 h 6"/>
                              <a:gd name="T2" fmla="*/ 18 w 23"/>
                              <a:gd name="T3" fmla="*/ 0 h 6"/>
                              <a:gd name="T4" fmla="*/ 21 w 23"/>
                              <a:gd name="T5" fmla="*/ 2 h 6"/>
                              <a:gd name="T6" fmla="*/ 23 w 23"/>
                              <a:gd name="T7" fmla="*/ 6 h 6"/>
                              <a:gd name="T8" fmla="*/ 4 w 23"/>
                              <a:gd name="T9" fmla="*/ 6 h 6"/>
                              <a:gd name="T10" fmla="*/ 2 w 23"/>
                              <a:gd name="T11" fmla="*/ 6 h 6"/>
                              <a:gd name="T12" fmla="*/ 0 w 23"/>
                              <a:gd name="T13" fmla="*/ 2 h 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3"/>
                              <a:gd name="T22" fmla="*/ 0 h 6"/>
                              <a:gd name="T23" fmla="*/ 23 w 23"/>
                              <a:gd name="T24" fmla="*/ 6 h 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3" h="6">
                                <a:moveTo>
                                  <a:pt x="0" y="2"/>
                                </a:moveTo>
                                <a:lnTo>
                                  <a:pt x="18" y="0"/>
                                </a:lnTo>
                                <a:lnTo>
                                  <a:pt x="21" y="2"/>
                                </a:lnTo>
                                <a:lnTo>
                                  <a:pt x="23" y="6"/>
                                </a:lnTo>
                                <a:lnTo>
                                  <a:pt x="4" y="6"/>
                                </a:lnTo>
                                <a:lnTo>
                                  <a:pt x="2" y="6"/>
                                </a:lnTo>
                                <a:lnTo>
                                  <a:pt x="0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</p:grpSp>
                    <p:grpSp>
                      <p:nvGrpSpPr>
                        <p:cNvPr id="89" name="Group 488">
                          <a:extLst>
                            <a:ext uri="{FF2B5EF4-FFF2-40B4-BE49-F238E27FC236}">
                              <a16:creationId xmlns:a16="http://schemas.microsoft.com/office/drawing/2014/main" id="{4B45F44E-4B2D-C48C-59DE-A4901E11EA5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67" y="3939"/>
                          <a:ext cx="21" cy="8"/>
                          <a:chOff x="3467" y="3939"/>
                          <a:chExt cx="21" cy="8"/>
                        </a:xfrm>
                      </p:grpSpPr>
                      <p:sp>
                        <p:nvSpPr>
                          <p:cNvPr id="90" name="Freeform 489">
                            <a:extLst>
                              <a:ext uri="{FF2B5EF4-FFF2-40B4-BE49-F238E27FC236}">
                                <a16:creationId xmlns:a16="http://schemas.microsoft.com/office/drawing/2014/main" id="{4B75E90F-3610-D02B-57E6-0DB48D2D607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8" y="3943"/>
                            <a:ext cx="20" cy="4"/>
                          </a:xfrm>
                          <a:custGeom>
                            <a:avLst/>
                            <a:gdLst>
                              <a:gd name="T0" fmla="*/ 0 w 20"/>
                              <a:gd name="T1" fmla="*/ 1 h 4"/>
                              <a:gd name="T2" fmla="*/ 2 w 20"/>
                              <a:gd name="T3" fmla="*/ 4 h 4"/>
                              <a:gd name="T4" fmla="*/ 20 w 20"/>
                              <a:gd name="T5" fmla="*/ 3 h 4"/>
                              <a:gd name="T6" fmla="*/ 18 w 20"/>
                              <a:gd name="T7" fmla="*/ 0 h 4"/>
                              <a:gd name="T8" fmla="*/ 0 w 20"/>
                              <a:gd name="T9" fmla="*/ 1 h 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0"/>
                              <a:gd name="T16" fmla="*/ 0 h 4"/>
                              <a:gd name="T17" fmla="*/ 20 w 20"/>
                              <a:gd name="T18" fmla="*/ 4 h 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0" h="4">
                                <a:moveTo>
                                  <a:pt x="0" y="1"/>
                                </a:moveTo>
                                <a:lnTo>
                                  <a:pt x="2" y="4"/>
                                </a:lnTo>
                                <a:lnTo>
                                  <a:pt x="20" y="3"/>
                                </a:lnTo>
                                <a:lnTo>
                                  <a:pt x="18" y="0"/>
                                </a:lnTo>
                                <a:lnTo>
                                  <a:pt x="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  <p:sp>
                        <p:nvSpPr>
                          <p:cNvPr id="91" name="Freeform 490">
                            <a:extLst>
                              <a:ext uri="{FF2B5EF4-FFF2-40B4-BE49-F238E27FC236}">
                                <a16:creationId xmlns:a16="http://schemas.microsoft.com/office/drawing/2014/main" id="{2082DC92-5C9B-637D-1103-C1895E851E5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7" y="3939"/>
                            <a:ext cx="21" cy="5"/>
                          </a:xfrm>
                          <a:custGeom>
                            <a:avLst/>
                            <a:gdLst>
                              <a:gd name="T0" fmla="*/ 0 w 21"/>
                              <a:gd name="T1" fmla="*/ 0 h 5"/>
                              <a:gd name="T2" fmla="*/ 17 w 21"/>
                              <a:gd name="T3" fmla="*/ 0 h 5"/>
                              <a:gd name="T4" fmla="*/ 19 w 21"/>
                              <a:gd name="T5" fmla="*/ 1 h 5"/>
                              <a:gd name="T6" fmla="*/ 21 w 21"/>
                              <a:gd name="T7" fmla="*/ 4 h 5"/>
                              <a:gd name="T8" fmla="*/ 3 w 21"/>
                              <a:gd name="T9" fmla="*/ 5 h 5"/>
                              <a:gd name="T10" fmla="*/ 1 w 21"/>
                              <a:gd name="T11" fmla="*/ 4 h 5"/>
                              <a:gd name="T12" fmla="*/ 0 w 21"/>
                              <a:gd name="T13" fmla="*/ 0 h 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1"/>
                              <a:gd name="T22" fmla="*/ 0 h 5"/>
                              <a:gd name="T23" fmla="*/ 21 w 21"/>
                              <a:gd name="T24" fmla="*/ 5 h 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1" h="5">
                                <a:moveTo>
                                  <a:pt x="0" y="0"/>
                                </a:moveTo>
                                <a:lnTo>
                                  <a:pt x="17" y="0"/>
                                </a:lnTo>
                                <a:lnTo>
                                  <a:pt x="19" y="1"/>
                                </a:lnTo>
                                <a:lnTo>
                                  <a:pt x="21" y="4"/>
                                </a:lnTo>
                                <a:lnTo>
                                  <a:pt x="3" y="5"/>
                                </a:lnTo>
                                <a:lnTo>
                                  <a:pt x="1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</p:grpSp>
                  </p:grpSp>
                  <p:grpSp>
                    <p:nvGrpSpPr>
                      <p:cNvPr id="85" name="Group 491">
                        <a:extLst>
                          <a:ext uri="{FF2B5EF4-FFF2-40B4-BE49-F238E27FC236}">
                            <a16:creationId xmlns:a16="http://schemas.microsoft.com/office/drawing/2014/main" id="{9A899BF8-8430-3D03-FA7E-8ED33DE838F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53" y="3928"/>
                        <a:ext cx="249" cy="129"/>
                        <a:chOff x="3253" y="3928"/>
                        <a:chExt cx="249" cy="129"/>
                      </a:xfrm>
                    </p:grpSpPr>
                    <p:sp>
                      <p:nvSpPr>
                        <p:cNvPr id="86" name="Freeform 492">
                          <a:extLst>
                            <a:ext uri="{FF2B5EF4-FFF2-40B4-BE49-F238E27FC236}">
                              <a16:creationId xmlns:a16="http://schemas.microsoft.com/office/drawing/2014/main" id="{BFAB200A-9E27-55C3-7FFC-4BF81E32555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2" y="3937"/>
                          <a:ext cx="13" cy="100"/>
                        </a:xfrm>
                        <a:custGeom>
                          <a:avLst/>
                          <a:gdLst>
                            <a:gd name="T0" fmla="*/ 0 w 13"/>
                            <a:gd name="T1" fmla="*/ 0 h 100"/>
                            <a:gd name="T2" fmla="*/ 1 w 13"/>
                            <a:gd name="T3" fmla="*/ 6 h 100"/>
                            <a:gd name="T4" fmla="*/ 5 w 13"/>
                            <a:gd name="T5" fmla="*/ 9 h 100"/>
                            <a:gd name="T6" fmla="*/ 5 w 13"/>
                            <a:gd name="T7" fmla="*/ 13 h 100"/>
                            <a:gd name="T8" fmla="*/ 6 w 13"/>
                            <a:gd name="T9" fmla="*/ 16 h 100"/>
                            <a:gd name="T10" fmla="*/ 6 w 13"/>
                            <a:gd name="T11" fmla="*/ 19 h 100"/>
                            <a:gd name="T12" fmla="*/ 8 w 13"/>
                            <a:gd name="T13" fmla="*/ 23 h 100"/>
                            <a:gd name="T14" fmla="*/ 8 w 13"/>
                            <a:gd name="T15" fmla="*/ 26 h 100"/>
                            <a:gd name="T16" fmla="*/ 10 w 13"/>
                            <a:gd name="T17" fmla="*/ 30 h 100"/>
                            <a:gd name="T18" fmla="*/ 11 w 13"/>
                            <a:gd name="T19" fmla="*/ 32 h 100"/>
                            <a:gd name="T20" fmla="*/ 11 w 13"/>
                            <a:gd name="T21" fmla="*/ 36 h 100"/>
                            <a:gd name="T22" fmla="*/ 11 w 13"/>
                            <a:gd name="T23" fmla="*/ 39 h 100"/>
                            <a:gd name="T24" fmla="*/ 11 w 13"/>
                            <a:gd name="T25" fmla="*/ 45 h 100"/>
                            <a:gd name="T26" fmla="*/ 11 w 13"/>
                            <a:gd name="T27" fmla="*/ 51 h 100"/>
                            <a:gd name="T28" fmla="*/ 13 w 13"/>
                            <a:gd name="T29" fmla="*/ 62 h 100"/>
                            <a:gd name="T30" fmla="*/ 13 w 13"/>
                            <a:gd name="T31" fmla="*/ 72 h 100"/>
                            <a:gd name="T32" fmla="*/ 13 w 13"/>
                            <a:gd name="T33" fmla="*/ 80 h 100"/>
                            <a:gd name="T34" fmla="*/ 11 w 13"/>
                            <a:gd name="T35" fmla="*/ 87 h 100"/>
                            <a:gd name="T36" fmla="*/ 11 w 13"/>
                            <a:gd name="T37" fmla="*/ 93 h 100"/>
                            <a:gd name="T38" fmla="*/ 10 w 13"/>
                            <a:gd name="T39" fmla="*/ 100 h 100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w 13"/>
                            <a:gd name="T61" fmla="*/ 0 h 100"/>
                            <a:gd name="T62" fmla="*/ 13 w 13"/>
                            <a:gd name="T63" fmla="*/ 100 h 100"/>
                          </a:gdLst>
                          <a:ahLst/>
                          <a:cxnLst>
                            <a:cxn ang="T40">
                              <a:pos x="T0" y="T1"/>
                            </a:cxn>
                            <a:cxn ang="T41">
                              <a:pos x="T2" y="T3"/>
                            </a:cxn>
                            <a:cxn ang="T42">
                              <a:pos x="T4" y="T5"/>
                            </a:cxn>
                            <a:cxn ang="T43">
                              <a:pos x="T6" y="T7"/>
                            </a:cxn>
                            <a:cxn ang="T44">
                              <a:pos x="T8" y="T9"/>
                            </a:cxn>
                            <a:cxn ang="T45">
                              <a:pos x="T10" y="T11"/>
                            </a:cxn>
                            <a:cxn ang="T46">
                              <a:pos x="T12" y="T13"/>
                            </a:cxn>
                            <a:cxn ang="T47">
                              <a:pos x="T14" y="T15"/>
                            </a:cxn>
                            <a:cxn ang="T48">
                              <a:pos x="T16" y="T17"/>
                            </a:cxn>
                            <a:cxn ang="T49">
                              <a:pos x="T18" y="T19"/>
                            </a:cxn>
                            <a:cxn ang="T50">
                              <a:pos x="T20" y="T21"/>
                            </a:cxn>
                            <a:cxn ang="T51">
                              <a:pos x="T22" y="T23"/>
                            </a:cxn>
                            <a:cxn ang="T52">
                              <a:pos x="T24" y="T25"/>
                            </a:cxn>
                            <a:cxn ang="T53">
                              <a:pos x="T26" y="T27"/>
                            </a:cxn>
                            <a:cxn ang="T54">
                              <a:pos x="T28" y="T29"/>
                            </a:cxn>
                            <a:cxn ang="T55">
                              <a:pos x="T30" y="T31"/>
                            </a:cxn>
                            <a:cxn ang="T56">
                              <a:pos x="T32" y="T33"/>
                            </a:cxn>
                            <a:cxn ang="T57">
                              <a:pos x="T34" y="T35"/>
                            </a:cxn>
                            <a:cxn ang="T58">
                              <a:pos x="T36" y="T37"/>
                            </a:cxn>
                            <a:cxn ang="T59">
                              <a:pos x="T38" y="T39"/>
                            </a:cxn>
                          </a:cxnLst>
                          <a:rect l="T60" t="T61" r="T62" b="T63"/>
                          <a:pathLst>
                            <a:path w="13" h="100">
                              <a:moveTo>
                                <a:pt x="0" y="0"/>
                              </a:moveTo>
                              <a:lnTo>
                                <a:pt x="1" y="6"/>
                              </a:lnTo>
                              <a:lnTo>
                                <a:pt x="5" y="9"/>
                              </a:lnTo>
                              <a:lnTo>
                                <a:pt x="5" y="13"/>
                              </a:lnTo>
                              <a:lnTo>
                                <a:pt x="6" y="16"/>
                              </a:lnTo>
                              <a:lnTo>
                                <a:pt x="6" y="19"/>
                              </a:lnTo>
                              <a:lnTo>
                                <a:pt x="8" y="23"/>
                              </a:lnTo>
                              <a:lnTo>
                                <a:pt x="8" y="26"/>
                              </a:lnTo>
                              <a:lnTo>
                                <a:pt x="10" y="30"/>
                              </a:lnTo>
                              <a:lnTo>
                                <a:pt x="11" y="32"/>
                              </a:lnTo>
                              <a:lnTo>
                                <a:pt x="11" y="36"/>
                              </a:lnTo>
                              <a:lnTo>
                                <a:pt x="11" y="39"/>
                              </a:lnTo>
                              <a:lnTo>
                                <a:pt x="11" y="45"/>
                              </a:lnTo>
                              <a:lnTo>
                                <a:pt x="11" y="51"/>
                              </a:lnTo>
                              <a:lnTo>
                                <a:pt x="13" y="62"/>
                              </a:lnTo>
                              <a:lnTo>
                                <a:pt x="13" y="72"/>
                              </a:lnTo>
                              <a:lnTo>
                                <a:pt x="13" y="80"/>
                              </a:lnTo>
                              <a:lnTo>
                                <a:pt x="11" y="87"/>
                              </a:lnTo>
                              <a:lnTo>
                                <a:pt x="11" y="93"/>
                              </a:lnTo>
                              <a:lnTo>
                                <a:pt x="10" y="10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4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87" name="Freeform 493">
                          <a:extLst>
                            <a:ext uri="{FF2B5EF4-FFF2-40B4-BE49-F238E27FC236}">
                              <a16:creationId xmlns:a16="http://schemas.microsoft.com/office/drawing/2014/main" id="{37B6AA93-8760-F5D9-D7E1-D16933A967F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53" y="3928"/>
                          <a:ext cx="249" cy="129"/>
                        </a:xfrm>
                        <a:custGeom>
                          <a:avLst/>
                          <a:gdLst>
                            <a:gd name="T0" fmla="*/ 23 w 249"/>
                            <a:gd name="T1" fmla="*/ 16 h 129"/>
                            <a:gd name="T2" fmla="*/ 15 w 249"/>
                            <a:gd name="T3" fmla="*/ 18 h 129"/>
                            <a:gd name="T4" fmla="*/ 8 w 249"/>
                            <a:gd name="T5" fmla="*/ 19 h 129"/>
                            <a:gd name="T6" fmla="*/ 0 w 249"/>
                            <a:gd name="T7" fmla="*/ 19 h 129"/>
                            <a:gd name="T8" fmla="*/ 3 w 249"/>
                            <a:gd name="T9" fmla="*/ 26 h 129"/>
                            <a:gd name="T10" fmla="*/ 5 w 249"/>
                            <a:gd name="T11" fmla="*/ 31 h 129"/>
                            <a:gd name="T12" fmla="*/ 7 w 249"/>
                            <a:gd name="T13" fmla="*/ 38 h 129"/>
                            <a:gd name="T14" fmla="*/ 7 w 249"/>
                            <a:gd name="T15" fmla="*/ 44 h 129"/>
                            <a:gd name="T16" fmla="*/ 8 w 249"/>
                            <a:gd name="T17" fmla="*/ 51 h 129"/>
                            <a:gd name="T18" fmla="*/ 12 w 249"/>
                            <a:gd name="T19" fmla="*/ 55 h 129"/>
                            <a:gd name="T20" fmla="*/ 8 w 249"/>
                            <a:gd name="T21" fmla="*/ 57 h 129"/>
                            <a:gd name="T22" fmla="*/ 8 w 249"/>
                            <a:gd name="T23" fmla="*/ 64 h 129"/>
                            <a:gd name="T24" fmla="*/ 10 w 249"/>
                            <a:gd name="T25" fmla="*/ 70 h 129"/>
                            <a:gd name="T26" fmla="*/ 10 w 249"/>
                            <a:gd name="T27" fmla="*/ 79 h 129"/>
                            <a:gd name="T28" fmla="*/ 12 w 249"/>
                            <a:gd name="T29" fmla="*/ 94 h 129"/>
                            <a:gd name="T30" fmla="*/ 12 w 249"/>
                            <a:gd name="T31" fmla="*/ 110 h 129"/>
                            <a:gd name="T32" fmla="*/ 10 w 249"/>
                            <a:gd name="T33" fmla="*/ 118 h 129"/>
                            <a:gd name="T34" fmla="*/ 10 w 249"/>
                            <a:gd name="T35" fmla="*/ 125 h 129"/>
                            <a:gd name="T36" fmla="*/ 10 w 249"/>
                            <a:gd name="T37" fmla="*/ 129 h 129"/>
                            <a:gd name="T38" fmla="*/ 209 w 249"/>
                            <a:gd name="T39" fmla="*/ 99 h 129"/>
                            <a:gd name="T40" fmla="*/ 218 w 249"/>
                            <a:gd name="T41" fmla="*/ 97 h 129"/>
                            <a:gd name="T42" fmla="*/ 218 w 249"/>
                            <a:gd name="T43" fmla="*/ 92 h 129"/>
                            <a:gd name="T44" fmla="*/ 218 w 249"/>
                            <a:gd name="T45" fmla="*/ 86 h 129"/>
                            <a:gd name="T46" fmla="*/ 220 w 249"/>
                            <a:gd name="T47" fmla="*/ 81 h 129"/>
                            <a:gd name="T48" fmla="*/ 222 w 249"/>
                            <a:gd name="T49" fmla="*/ 74 h 129"/>
                            <a:gd name="T50" fmla="*/ 225 w 249"/>
                            <a:gd name="T51" fmla="*/ 70 h 129"/>
                            <a:gd name="T52" fmla="*/ 228 w 249"/>
                            <a:gd name="T53" fmla="*/ 63 h 129"/>
                            <a:gd name="T54" fmla="*/ 233 w 249"/>
                            <a:gd name="T55" fmla="*/ 57 h 129"/>
                            <a:gd name="T56" fmla="*/ 235 w 249"/>
                            <a:gd name="T57" fmla="*/ 51 h 129"/>
                            <a:gd name="T58" fmla="*/ 241 w 249"/>
                            <a:gd name="T59" fmla="*/ 45 h 129"/>
                            <a:gd name="T60" fmla="*/ 244 w 249"/>
                            <a:gd name="T61" fmla="*/ 41 h 129"/>
                            <a:gd name="T62" fmla="*/ 248 w 249"/>
                            <a:gd name="T63" fmla="*/ 37 h 129"/>
                            <a:gd name="T64" fmla="*/ 249 w 249"/>
                            <a:gd name="T65" fmla="*/ 32 h 129"/>
                            <a:gd name="T66" fmla="*/ 248 w 249"/>
                            <a:gd name="T67" fmla="*/ 31 h 129"/>
                            <a:gd name="T68" fmla="*/ 248 w 249"/>
                            <a:gd name="T69" fmla="*/ 26 h 129"/>
                            <a:gd name="T70" fmla="*/ 246 w 249"/>
                            <a:gd name="T71" fmla="*/ 19 h 129"/>
                            <a:gd name="T72" fmla="*/ 244 w 249"/>
                            <a:gd name="T73" fmla="*/ 13 h 129"/>
                            <a:gd name="T74" fmla="*/ 241 w 249"/>
                            <a:gd name="T75" fmla="*/ 8 h 129"/>
                            <a:gd name="T76" fmla="*/ 238 w 249"/>
                            <a:gd name="T77" fmla="*/ 5 h 129"/>
                            <a:gd name="T78" fmla="*/ 235 w 249"/>
                            <a:gd name="T79" fmla="*/ 0 h 129"/>
                            <a:gd name="T80" fmla="*/ 222 w 249"/>
                            <a:gd name="T81" fmla="*/ 0 h 129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49"/>
                            <a:gd name="T124" fmla="*/ 0 h 129"/>
                            <a:gd name="T125" fmla="*/ 249 w 249"/>
                            <a:gd name="T126" fmla="*/ 129 h 129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49" h="129">
                              <a:moveTo>
                                <a:pt x="23" y="16"/>
                              </a:moveTo>
                              <a:lnTo>
                                <a:pt x="15" y="18"/>
                              </a:lnTo>
                              <a:lnTo>
                                <a:pt x="8" y="19"/>
                              </a:lnTo>
                              <a:lnTo>
                                <a:pt x="0" y="19"/>
                              </a:lnTo>
                              <a:lnTo>
                                <a:pt x="3" y="26"/>
                              </a:lnTo>
                              <a:lnTo>
                                <a:pt x="5" y="31"/>
                              </a:lnTo>
                              <a:lnTo>
                                <a:pt x="7" y="38"/>
                              </a:lnTo>
                              <a:lnTo>
                                <a:pt x="7" y="44"/>
                              </a:lnTo>
                              <a:lnTo>
                                <a:pt x="8" y="51"/>
                              </a:lnTo>
                              <a:lnTo>
                                <a:pt x="12" y="55"/>
                              </a:lnTo>
                              <a:lnTo>
                                <a:pt x="8" y="57"/>
                              </a:lnTo>
                              <a:lnTo>
                                <a:pt x="8" y="64"/>
                              </a:lnTo>
                              <a:lnTo>
                                <a:pt x="10" y="70"/>
                              </a:lnTo>
                              <a:lnTo>
                                <a:pt x="10" y="79"/>
                              </a:lnTo>
                              <a:lnTo>
                                <a:pt x="12" y="94"/>
                              </a:lnTo>
                              <a:lnTo>
                                <a:pt x="12" y="110"/>
                              </a:lnTo>
                              <a:lnTo>
                                <a:pt x="10" y="118"/>
                              </a:lnTo>
                              <a:lnTo>
                                <a:pt x="10" y="125"/>
                              </a:lnTo>
                              <a:lnTo>
                                <a:pt x="10" y="129"/>
                              </a:lnTo>
                              <a:lnTo>
                                <a:pt x="209" y="99"/>
                              </a:lnTo>
                              <a:lnTo>
                                <a:pt x="218" y="97"/>
                              </a:lnTo>
                              <a:lnTo>
                                <a:pt x="218" y="92"/>
                              </a:lnTo>
                              <a:lnTo>
                                <a:pt x="218" y="86"/>
                              </a:lnTo>
                              <a:lnTo>
                                <a:pt x="220" y="81"/>
                              </a:lnTo>
                              <a:lnTo>
                                <a:pt x="222" y="74"/>
                              </a:lnTo>
                              <a:lnTo>
                                <a:pt x="225" y="70"/>
                              </a:lnTo>
                              <a:lnTo>
                                <a:pt x="228" y="63"/>
                              </a:lnTo>
                              <a:lnTo>
                                <a:pt x="233" y="57"/>
                              </a:lnTo>
                              <a:lnTo>
                                <a:pt x="235" y="51"/>
                              </a:lnTo>
                              <a:lnTo>
                                <a:pt x="241" y="45"/>
                              </a:lnTo>
                              <a:lnTo>
                                <a:pt x="244" y="41"/>
                              </a:lnTo>
                              <a:lnTo>
                                <a:pt x="248" y="37"/>
                              </a:lnTo>
                              <a:lnTo>
                                <a:pt x="249" y="32"/>
                              </a:lnTo>
                              <a:lnTo>
                                <a:pt x="248" y="31"/>
                              </a:lnTo>
                              <a:lnTo>
                                <a:pt x="248" y="26"/>
                              </a:lnTo>
                              <a:lnTo>
                                <a:pt x="246" y="19"/>
                              </a:lnTo>
                              <a:lnTo>
                                <a:pt x="244" y="13"/>
                              </a:lnTo>
                              <a:lnTo>
                                <a:pt x="241" y="8"/>
                              </a:lnTo>
                              <a:lnTo>
                                <a:pt x="238" y="5"/>
                              </a:lnTo>
                              <a:lnTo>
                                <a:pt x="235" y="0"/>
                              </a:lnTo>
                              <a:lnTo>
                                <a:pt x="222" y="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4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8" name="Group 494">
                  <a:extLst>
                    <a:ext uri="{FF2B5EF4-FFF2-40B4-BE49-F238E27FC236}">
                      <a16:creationId xmlns:a16="http://schemas.microsoft.com/office/drawing/2014/main" id="{95BA18B3-BA5B-2EE8-F34E-7BE5AC2AF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35" y="3982"/>
                  <a:ext cx="192" cy="82"/>
                  <a:chOff x="2835" y="3982"/>
                  <a:chExt cx="192" cy="82"/>
                </a:xfrm>
              </p:grpSpPr>
              <p:grpSp>
                <p:nvGrpSpPr>
                  <p:cNvPr id="59" name="Group 495">
                    <a:extLst>
                      <a:ext uri="{FF2B5EF4-FFF2-40B4-BE49-F238E27FC236}">
                        <a16:creationId xmlns:a16="http://schemas.microsoft.com/office/drawing/2014/main" id="{D2F07DB1-2273-1496-E9D2-D4E000AC12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38" y="3993"/>
                    <a:ext cx="187" cy="71"/>
                    <a:chOff x="2838" y="3993"/>
                    <a:chExt cx="187" cy="71"/>
                  </a:xfrm>
                </p:grpSpPr>
                <p:grpSp>
                  <p:nvGrpSpPr>
                    <p:cNvPr id="61" name="Group 496">
                      <a:extLst>
                        <a:ext uri="{FF2B5EF4-FFF2-40B4-BE49-F238E27FC236}">
                          <a16:creationId xmlns:a16="http://schemas.microsoft.com/office/drawing/2014/main" id="{FEE2F435-D456-0F56-F0A7-B0AE9200C6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7" y="3996"/>
                      <a:ext cx="116" cy="68"/>
                      <a:chOff x="2857" y="3996"/>
                      <a:chExt cx="116" cy="68"/>
                    </a:xfrm>
                  </p:grpSpPr>
                  <p:sp>
                    <p:nvSpPr>
                      <p:cNvPr id="71" name="Freeform 497">
                        <a:extLst>
                          <a:ext uri="{FF2B5EF4-FFF2-40B4-BE49-F238E27FC236}">
                            <a16:creationId xmlns:a16="http://schemas.microsoft.com/office/drawing/2014/main" id="{999509A2-6051-077B-CE2F-7E0721DBF74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7" y="3996"/>
                        <a:ext cx="116" cy="68"/>
                      </a:xfrm>
                      <a:custGeom>
                        <a:avLst/>
                        <a:gdLst>
                          <a:gd name="T0" fmla="*/ 0 w 116"/>
                          <a:gd name="T1" fmla="*/ 0 h 68"/>
                          <a:gd name="T2" fmla="*/ 0 w 116"/>
                          <a:gd name="T3" fmla="*/ 42 h 68"/>
                          <a:gd name="T4" fmla="*/ 116 w 116"/>
                          <a:gd name="T5" fmla="*/ 68 h 68"/>
                          <a:gd name="T6" fmla="*/ 116 w 116"/>
                          <a:gd name="T7" fmla="*/ 22 h 68"/>
                          <a:gd name="T8" fmla="*/ 0 w 116"/>
                          <a:gd name="T9" fmla="*/ 0 h 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"/>
                          <a:gd name="T16" fmla="*/ 0 h 68"/>
                          <a:gd name="T17" fmla="*/ 116 w 116"/>
                          <a:gd name="T18" fmla="*/ 68 h 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" h="68">
                            <a:moveTo>
                              <a:pt x="0" y="0"/>
                            </a:moveTo>
                            <a:lnTo>
                              <a:pt x="0" y="42"/>
                            </a:lnTo>
                            <a:lnTo>
                              <a:pt x="116" y="68"/>
                            </a:lnTo>
                            <a:lnTo>
                              <a:pt x="116" y="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grpSp>
                    <p:nvGrpSpPr>
                      <p:cNvPr id="72" name="Group 498">
                        <a:extLst>
                          <a:ext uri="{FF2B5EF4-FFF2-40B4-BE49-F238E27FC236}">
                            <a16:creationId xmlns:a16="http://schemas.microsoft.com/office/drawing/2014/main" id="{1B95873D-86D8-331D-3D7E-E783F5763FF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65" y="4002"/>
                        <a:ext cx="98" cy="46"/>
                        <a:chOff x="2865" y="4002"/>
                        <a:chExt cx="98" cy="46"/>
                      </a:xfrm>
                    </p:grpSpPr>
                    <p:sp>
                      <p:nvSpPr>
                        <p:cNvPr id="73" name="Freeform 499">
                          <a:extLst>
                            <a:ext uri="{FF2B5EF4-FFF2-40B4-BE49-F238E27FC236}">
                              <a16:creationId xmlns:a16="http://schemas.microsoft.com/office/drawing/2014/main" id="{C355B29D-8ACE-F959-7E15-E820C669E1F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07"/>
                          <a:ext cx="95" cy="21"/>
                        </a:xfrm>
                        <a:custGeom>
                          <a:avLst/>
                          <a:gdLst>
                            <a:gd name="T0" fmla="*/ 1841772325 w 58"/>
                            <a:gd name="T1" fmla="*/ 1857128 h 15"/>
                            <a:gd name="T2" fmla="*/ 1446829577 w 58"/>
                            <a:gd name="T3" fmla="*/ 1939039 h 15"/>
                            <a:gd name="T4" fmla="*/ 0 w 58"/>
                            <a:gd name="T5" fmla="*/ 0 h 15"/>
                            <a:gd name="T6" fmla="*/ 0 60000 65536"/>
                            <a:gd name="T7" fmla="*/ 0 60000 65536"/>
                            <a:gd name="T8" fmla="*/ 0 60000 65536"/>
                            <a:gd name="T9" fmla="*/ 0 w 58"/>
                            <a:gd name="T10" fmla="*/ 0 h 15"/>
                            <a:gd name="T11" fmla="*/ 58 w 58"/>
                            <a:gd name="T12" fmla="*/ 15 h 1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8" h="15">
                              <a:moveTo>
                                <a:pt x="58" y="14"/>
                              </a:moveTo>
                              <a:cubicBezTo>
                                <a:pt x="54" y="15"/>
                                <a:pt x="50" y="15"/>
                                <a:pt x="46" y="15"/>
                              </a:cubicBezTo>
                              <a:cubicBezTo>
                                <a:pt x="21" y="15"/>
                                <a:pt x="1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74" name="Freeform 500">
                          <a:extLst>
                            <a:ext uri="{FF2B5EF4-FFF2-40B4-BE49-F238E27FC236}">
                              <a16:creationId xmlns:a16="http://schemas.microsoft.com/office/drawing/2014/main" id="{3D565A69-701D-8BAB-454D-505CF42EAA2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12"/>
                          <a:ext cx="95" cy="21"/>
                        </a:xfrm>
                        <a:custGeom>
                          <a:avLst/>
                          <a:gdLst>
                            <a:gd name="T0" fmla="*/ 1841772325 w 58"/>
                            <a:gd name="T1" fmla="*/ 20696673 h 14"/>
                            <a:gd name="T2" fmla="*/ 1446829577 w 58"/>
                            <a:gd name="T3" fmla="*/ 20696673 h 14"/>
                            <a:gd name="T4" fmla="*/ 0 w 58"/>
                            <a:gd name="T5" fmla="*/ 0 h 14"/>
                            <a:gd name="T6" fmla="*/ 0 60000 65536"/>
                            <a:gd name="T7" fmla="*/ 0 60000 65536"/>
                            <a:gd name="T8" fmla="*/ 0 60000 65536"/>
                            <a:gd name="T9" fmla="*/ 0 w 58"/>
                            <a:gd name="T10" fmla="*/ 0 h 14"/>
                            <a:gd name="T11" fmla="*/ 58 w 58"/>
                            <a:gd name="T12" fmla="*/ 14 h 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8" h="14">
                              <a:moveTo>
                                <a:pt x="58" y="14"/>
                              </a:moveTo>
                              <a:cubicBezTo>
                                <a:pt x="54" y="14"/>
                                <a:pt x="50" y="14"/>
                                <a:pt x="46" y="14"/>
                              </a:cubicBezTo>
                              <a:cubicBezTo>
                                <a:pt x="22" y="14"/>
                                <a:pt x="2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75" name="Freeform 501">
                          <a:extLst>
                            <a:ext uri="{FF2B5EF4-FFF2-40B4-BE49-F238E27FC236}">
                              <a16:creationId xmlns:a16="http://schemas.microsoft.com/office/drawing/2014/main" id="{3EC1D40A-50C2-0928-E01E-9CC55B4FF3D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17"/>
                          <a:ext cx="95" cy="20"/>
                        </a:xfrm>
                        <a:custGeom>
                          <a:avLst/>
                          <a:gdLst>
                            <a:gd name="T0" fmla="*/ 1841772325 w 58"/>
                            <a:gd name="T1" fmla="*/ 3723170 h 14"/>
                            <a:gd name="T2" fmla="*/ 1446829577 w 58"/>
                            <a:gd name="T3" fmla="*/ 3723170 h 14"/>
                            <a:gd name="T4" fmla="*/ 0 w 58"/>
                            <a:gd name="T5" fmla="*/ 0 h 14"/>
                            <a:gd name="T6" fmla="*/ 0 60000 65536"/>
                            <a:gd name="T7" fmla="*/ 0 60000 65536"/>
                            <a:gd name="T8" fmla="*/ 0 60000 65536"/>
                            <a:gd name="T9" fmla="*/ 0 w 58"/>
                            <a:gd name="T10" fmla="*/ 0 h 14"/>
                            <a:gd name="T11" fmla="*/ 58 w 58"/>
                            <a:gd name="T12" fmla="*/ 14 h 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8" h="14">
                              <a:moveTo>
                                <a:pt x="58" y="14"/>
                              </a:moveTo>
                              <a:cubicBezTo>
                                <a:pt x="54" y="14"/>
                                <a:pt x="50" y="14"/>
                                <a:pt x="46" y="14"/>
                              </a:cubicBezTo>
                              <a:cubicBezTo>
                                <a:pt x="22" y="14"/>
                                <a:pt x="2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76" name="Freeform 502">
                          <a:extLst>
                            <a:ext uri="{FF2B5EF4-FFF2-40B4-BE49-F238E27FC236}">
                              <a16:creationId xmlns:a16="http://schemas.microsoft.com/office/drawing/2014/main" id="{BF734078-A64B-1CB4-AF7B-480B3B59DAD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22"/>
                          <a:ext cx="96" cy="21"/>
                        </a:xfrm>
                        <a:custGeom>
                          <a:avLst/>
                          <a:gdLst>
                            <a:gd name="T0" fmla="*/ 1477911690 w 59"/>
                            <a:gd name="T1" fmla="*/ 20696673 h 14"/>
                            <a:gd name="T2" fmla="*/ 1158507171 w 59"/>
                            <a:gd name="T3" fmla="*/ 20696673 h 14"/>
                            <a:gd name="T4" fmla="*/ 0 w 59"/>
                            <a:gd name="T5" fmla="*/ 0 h 14"/>
                            <a:gd name="T6" fmla="*/ 0 60000 65536"/>
                            <a:gd name="T7" fmla="*/ 0 60000 65536"/>
                            <a:gd name="T8" fmla="*/ 0 60000 65536"/>
                            <a:gd name="T9" fmla="*/ 0 w 59"/>
                            <a:gd name="T10" fmla="*/ 0 h 14"/>
                            <a:gd name="T11" fmla="*/ 59 w 59"/>
                            <a:gd name="T12" fmla="*/ 14 h 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9" h="14">
                              <a:moveTo>
                                <a:pt x="59" y="14"/>
                              </a:moveTo>
                              <a:cubicBezTo>
                                <a:pt x="55" y="14"/>
                                <a:pt x="50" y="14"/>
                                <a:pt x="46" y="14"/>
                              </a:cubicBezTo>
                              <a:cubicBezTo>
                                <a:pt x="21" y="14"/>
                                <a:pt x="1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77" name="Freeform 503">
                          <a:extLst>
                            <a:ext uri="{FF2B5EF4-FFF2-40B4-BE49-F238E27FC236}">
                              <a16:creationId xmlns:a16="http://schemas.microsoft.com/office/drawing/2014/main" id="{09C3A911-CA7F-27F9-94B9-F85C81F143F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5" y="4025"/>
                          <a:ext cx="97" cy="23"/>
                        </a:xfrm>
                        <a:custGeom>
                          <a:avLst/>
                          <a:gdLst>
                            <a:gd name="T0" fmla="*/ 2116432503 w 59"/>
                            <a:gd name="T1" fmla="*/ 5097240 h 16"/>
                            <a:gd name="T2" fmla="*/ 1673495520 w 59"/>
                            <a:gd name="T3" fmla="*/ 5261992 h 16"/>
                            <a:gd name="T4" fmla="*/ 0 w 59"/>
                            <a:gd name="T5" fmla="*/ 0 h 16"/>
                            <a:gd name="T6" fmla="*/ 0 60000 65536"/>
                            <a:gd name="T7" fmla="*/ 0 60000 65536"/>
                            <a:gd name="T8" fmla="*/ 0 60000 65536"/>
                            <a:gd name="T9" fmla="*/ 0 w 59"/>
                            <a:gd name="T10" fmla="*/ 0 h 16"/>
                            <a:gd name="T11" fmla="*/ 59 w 59"/>
                            <a:gd name="T12" fmla="*/ 16 h 1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9" h="16">
                              <a:moveTo>
                                <a:pt x="59" y="15"/>
                              </a:moveTo>
                              <a:cubicBezTo>
                                <a:pt x="55" y="16"/>
                                <a:pt x="51" y="16"/>
                                <a:pt x="46" y="16"/>
                              </a:cubicBezTo>
                              <a:cubicBezTo>
                                <a:pt x="21" y="16"/>
                                <a:pt x="0" y="9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78" name="Freeform 504">
                          <a:extLst>
                            <a:ext uri="{FF2B5EF4-FFF2-40B4-BE49-F238E27FC236}">
                              <a16:creationId xmlns:a16="http://schemas.microsoft.com/office/drawing/2014/main" id="{B7D4C493-9A09-954B-82BA-3E7B4D21D15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02"/>
                          <a:ext cx="95" cy="20"/>
                        </a:xfrm>
                        <a:custGeom>
                          <a:avLst/>
                          <a:gdLst>
                            <a:gd name="T0" fmla="*/ 1841772325 w 58"/>
                            <a:gd name="T1" fmla="*/ 3723170 h 14"/>
                            <a:gd name="T2" fmla="*/ 1446829577 w 58"/>
                            <a:gd name="T3" fmla="*/ 3723170 h 14"/>
                            <a:gd name="T4" fmla="*/ 0 w 58"/>
                            <a:gd name="T5" fmla="*/ 0 h 14"/>
                            <a:gd name="T6" fmla="*/ 0 60000 65536"/>
                            <a:gd name="T7" fmla="*/ 0 60000 65536"/>
                            <a:gd name="T8" fmla="*/ 0 60000 65536"/>
                            <a:gd name="T9" fmla="*/ 0 w 58"/>
                            <a:gd name="T10" fmla="*/ 0 h 14"/>
                            <a:gd name="T11" fmla="*/ 58 w 58"/>
                            <a:gd name="T12" fmla="*/ 14 h 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8" h="14">
                              <a:moveTo>
                                <a:pt x="58" y="14"/>
                              </a:moveTo>
                              <a:cubicBezTo>
                                <a:pt x="54" y="14"/>
                                <a:pt x="50" y="14"/>
                                <a:pt x="46" y="14"/>
                              </a:cubicBezTo>
                              <a:cubicBezTo>
                                <a:pt x="22" y="14"/>
                                <a:pt x="2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</p:grpSp>
                <p:grpSp>
                  <p:nvGrpSpPr>
                    <p:cNvPr id="62" name="Group 505">
                      <a:extLst>
                        <a:ext uri="{FF2B5EF4-FFF2-40B4-BE49-F238E27FC236}">
                          <a16:creationId xmlns:a16="http://schemas.microsoft.com/office/drawing/2014/main" id="{26AFE18D-017B-CA6C-0A9C-6093CA9008D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8" y="3993"/>
                      <a:ext cx="187" cy="64"/>
                      <a:chOff x="2838" y="3993"/>
                      <a:chExt cx="187" cy="64"/>
                    </a:xfrm>
                  </p:grpSpPr>
                  <p:grpSp>
                    <p:nvGrpSpPr>
                      <p:cNvPr id="63" name="Group 506">
                        <a:extLst>
                          <a:ext uri="{FF2B5EF4-FFF2-40B4-BE49-F238E27FC236}">
                            <a16:creationId xmlns:a16="http://schemas.microsoft.com/office/drawing/2014/main" id="{A3E755E1-E076-A14C-16F7-1621DBA3D6E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38" y="3993"/>
                        <a:ext cx="29" cy="47"/>
                        <a:chOff x="2838" y="3993"/>
                        <a:chExt cx="29" cy="47"/>
                      </a:xfrm>
                    </p:grpSpPr>
                    <p:sp>
                      <p:nvSpPr>
                        <p:cNvPr id="68" name="Freeform 507">
                          <a:extLst>
                            <a:ext uri="{FF2B5EF4-FFF2-40B4-BE49-F238E27FC236}">
                              <a16:creationId xmlns:a16="http://schemas.microsoft.com/office/drawing/2014/main" id="{7C5DE8C9-A167-0410-56A0-6FE4A369AF4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39" y="3993"/>
                          <a:ext cx="28" cy="44"/>
                        </a:xfrm>
                        <a:custGeom>
                          <a:avLst/>
                          <a:gdLst>
                            <a:gd name="T0" fmla="*/ 0 w 28"/>
                            <a:gd name="T1" fmla="*/ 0 h 44"/>
                            <a:gd name="T2" fmla="*/ 4 w 28"/>
                            <a:gd name="T3" fmla="*/ 34 h 44"/>
                            <a:gd name="T4" fmla="*/ 28 w 28"/>
                            <a:gd name="T5" fmla="*/ 44 h 44"/>
                            <a:gd name="T6" fmla="*/ 25 w 28"/>
                            <a:gd name="T7" fmla="*/ 6 h 44"/>
                            <a:gd name="T8" fmla="*/ 0 w 28"/>
                            <a:gd name="T9" fmla="*/ 0 h 4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8"/>
                            <a:gd name="T16" fmla="*/ 0 h 44"/>
                            <a:gd name="T17" fmla="*/ 28 w 28"/>
                            <a:gd name="T18" fmla="*/ 44 h 4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8" h="44">
                              <a:moveTo>
                                <a:pt x="0" y="0"/>
                              </a:moveTo>
                              <a:lnTo>
                                <a:pt x="4" y="34"/>
                              </a:lnTo>
                              <a:lnTo>
                                <a:pt x="28" y="44"/>
                              </a:lnTo>
                              <a:lnTo>
                                <a:pt x="25" y="6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69" name="Freeform 508">
                          <a:extLst>
                            <a:ext uri="{FF2B5EF4-FFF2-40B4-BE49-F238E27FC236}">
                              <a16:creationId xmlns:a16="http://schemas.microsoft.com/office/drawing/2014/main" id="{4E2C1EE9-C88D-D058-7E86-1071553C2A1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38" y="3993"/>
                          <a:ext cx="5" cy="35"/>
                        </a:xfrm>
                        <a:custGeom>
                          <a:avLst/>
                          <a:gdLst>
                            <a:gd name="T0" fmla="*/ 0 w 5"/>
                            <a:gd name="T1" fmla="*/ 0 h 35"/>
                            <a:gd name="T2" fmla="*/ 5 w 5"/>
                            <a:gd name="T3" fmla="*/ 35 h 35"/>
                            <a:gd name="T4" fmla="*/ 3 w 5"/>
                            <a:gd name="T5" fmla="*/ 2 h 35"/>
                            <a:gd name="T6" fmla="*/ 0 w 5"/>
                            <a:gd name="T7" fmla="*/ 0 h 35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5"/>
                            <a:gd name="T13" fmla="*/ 0 h 35"/>
                            <a:gd name="T14" fmla="*/ 5 w 5"/>
                            <a:gd name="T15" fmla="*/ 35 h 35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5" h="35">
                              <a:moveTo>
                                <a:pt x="0" y="0"/>
                              </a:moveTo>
                              <a:lnTo>
                                <a:pt x="5" y="35"/>
                              </a:lnTo>
                              <a:lnTo>
                                <a:pt x="3" y="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7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70" name="Freeform 509">
                          <a:extLst>
                            <a:ext uri="{FF2B5EF4-FFF2-40B4-BE49-F238E27FC236}">
                              <a16:creationId xmlns:a16="http://schemas.microsoft.com/office/drawing/2014/main" id="{51E6906C-BF3A-9830-FEF7-5A6FBC593CC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59" y="3998"/>
                          <a:ext cx="8" cy="42"/>
                        </a:xfrm>
                        <a:custGeom>
                          <a:avLst/>
                          <a:gdLst>
                            <a:gd name="T0" fmla="*/ 0 w 8"/>
                            <a:gd name="T1" fmla="*/ 0 h 42"/>
                            <a:gd name="T2" fmla="*/ 2 w 8"/>
                            <a:gd name="T3" fmla="*/ 39 h 42"/>
                            <a:gd name="T4" fmla="*/ 8 w 8"/>
                            <a:gd name="T5" fmla="*/ 42 h 42"/>
                            <a:gd name="T6" fmla="*/ 6 w 8"/>
                            <a:gd name="T7" fmla="*/ 0 h 42"/>
                            <a:gd name="T8" fmla="*/ 0 w 8"/>
                            <a:gd name="T9" fmla="*/ 0 h 4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"/>
                            <a:gd name="T16" fmla="*/ 0 h 42"/>
                            <a:gd name="T17" fmla="*/ 8 w 8"/>
                            <a:gd name="T18" fmla="*/ 42 h 4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" h="42">
                              <a:moveTo>
                                <a:pt x="0" y="0"/>
                              </a:moveTo>
                              <a:lnTo>
                                <a:pt x="2" y="39"/>
                              </a:lnTo>
                              <a:lnTo>
                                <a:pt x="8" y="42"/>
                              </a:lnTo>
                              <a:lnTo>
                                <a:pt x="6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  <p:grpSp>
                    <p:nvGrpSpPr>
                      <p:cNvPr id="64" name="Group 510">
                        <a:extLst>
                          <a:ext uri="{FF2B5EF4-FFF2-40B4-BE49-F238E27FC236}">
                            <a16:creationId xmlns:a16="http://schemas.microsoft.com/office/drawing/2014/main" id="{EE8CEFAA-753B-3F67-76AD-4FA1DCA52F6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58" y="4020"/>
                        <a:ext cx="67" cy="37"/>
                        <a:chOff x="2958" y="4020"/>
                        <a:chExt cx="67" cy="37"/>
                      </a:xfrm>
                    </p:grpSpPr>
                    <p:sp>
                      <p:nvSpPr>
                        <p:cNvPr id="65" name="Freeform 511">
                          <a:extLst>
                            <a:ext uri="{FF2B5EF4-FFF2-40B4-BE49-F238E27FC236}">
                              <a16:creationId xmlns:a16="http://schemas.microsoft.com/office/drawing/2014/main" id="{F1A3D585-F2D8-B493-FAE7-8D509A1C042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58" y="4020"/>
                          <a:ext cx="15" cy="37"/>
                        </a:xfrm>
                        <a:custGeom>
                          <a:avLst/>
                          <a:gdLst>
                            <a:gd name="T0" fmla="*/ 0 w 15"/>
                            <a:gd name="T1" fmla="*/ 0 h 37"/>
                            <a:gd name="T2" fmla="*/ 4 w 15"/>
                            <a:gd name="T3" fmla="*/ 36 h 37"/>
                            <a:gd name="T4" fmla="*/ 15 w 15"/>
                            <a:gd name="T5" fmla="*/ 37 h 37"/>
                            <a:gd name="T6" fmla="*/ 12 w 15"/>
                            <a:gd name="T7" fmla="*/ 0 h 37"/>
                            <a:gd name="T8" fmla="*/ 0 w 15"/>
                            <a:gd name="T9" fmla="*/ 0 h 3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5"/>
                            <a:gd name="T16" fmla="*/ 0 h 37"/>
                            <a:gd name="T17" fmla="*/ 15 w 15"/>
                            <a:gd name="T18" fmla="*/ 37 h 3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5" h="37">
                              <a:moveTo>
                                <a:pt x="0" y="0"/>
                              </a:moveTo>
                              <a:lnTo>
                                <a:pt x="4" y="36"/>
                              </a:lnTo>
                              <a:lnTo>
                                <a:pt x="15" y="37"/>
                              </a:lnTo>
                              <a:lnTo>
                                <a:pt x="1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66" name="Freeform 512">
                          <a:extLst>
                            <a:ext uri="{FF2B5EF4-FFF2-40B4-BE49-F238E27FC236}">
                              <a16:creationId xmlns:a16="http://schemas.microsoft.com/office/drawing/2014/main" id="{B4CCBE4B-3ED3-6B8C-C1D4-084CFE13141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6" y="4020"/>
                          <a:ext cx="38" cy="37"/>
                        </a:xfrm>
                        <a:custGeom>
                          <a:avLst/>
                          <a:gdLst>
                            <a:gd name="T0" fmla="*/ 0 w 38"/>
                            <a:gd name="T1" fmla="*/ 0 h 37"/>
                            <a:gd name="T2" fmla="*/ 4 w 38"/>
                            <a:gd name="T3" fmla="*/ 36 h 37"/>
                            <a:gd name="T4" fmla="*/ 38 w 38"/>
                            <a:gd name="T5" fmla="*/ 37 h 37"/>
                            <a:gd name="T6" fmla="*/ 35 w 38"/>
                            <a:gd name="T7" fmla="*/ 0 h 37"/>
                            <a:gd name="T8" fmla="*/ 0 w 38"/>
                            <a:gd name="T9" fmla="*/ 0 h 3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8"/>
                            <a:gd name="T16" fmla="*/ 0 h 37"/>
                            <a:gd name="T17" fmla="*/ 38 w 38"/>
                            <a:gd name="T18" fmla="*/ 37 h 3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8" h="37">
                              <a:moveTo>
                                <a:pt x="0" y="0"/>
                              </a:moveTo>
                              <a:lnTo>
                                <a:pt x="4" y="36"/>
                              </a:lnTo>
                              <a:lnTo>
                                <a:pt x="38" y="37"/>
                              </a:lnTo>
                              <a:lnTo>
                                <a:pt x="35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67" name="Freeform 513">
                          <a:extLst>
                            <a:ext uri="{FF2B5EF4-FFF2-40B4-BE49-F238E27FC236}">
                              <a16:creationId xmlns:a16="http://schemas.microsoft.com/office/drawing/2014/main" id="{F526E891-863E-8B1A-D887-4633D90F954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99" y="4022"/>
                          <a:ext cx="26" cy="32"/>
                        </a:xfrm>
                        <a:custGeom>
                          <a:avLst/>
                          <a:gdLst>
                            <a:gd name="T0" fmla="*/ 0 w 26"/>
                            <a:gd name="T1" fmla="*/ 0 h 32"/>
                            <a:gd name="T2" fmla="*/ 3 w 26"/>
                            <a:gd name="T3" fmla="*/ 32 h 32"/>
                            <a:gd name="T4" fmla="*/ 18 w 26"/>
                            <a:gd name="T5" fmla="*/ 32 h 32"/>
                            <a:gd name="T6" fmla="*/ 26 w 26"/>
                            <a:gd name="T7" fmla="*/ 2 h 32"/>
                            <a:gd name="T8" fmla="*/ 0 w 26"/>
                            <a:gd name="T9" fmla="*/ 0 h 3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"/>
                            <a:gd name="T16" fmla="*/ 0 h 32"/>
                            <a:gd name="T17" fmla="*/ 26 w 26"/>
                            <a:gd name="T18" fmla="*/ 32 h 3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" h="32">
                              <a:moveTo>
                                <a:pt x="0" y="0"/>
                              </a:moveTo>
                              <a:lnTo>
                                <a:pt x="3" y="32"/>
                              </a:lnTo>
                              <a:lnTo>
                                <a:pt x="18" y="32"/>
                              </a:lnTo>
                              <a:lnTo>
                                <a:pt x="26" y="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7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</p:grpSp>
              </p:grpSp>
              <p:sp>
                <p:nvSpPr>
                  <p:cNvPr id="60" name="Freeform 514">
                    <a:extLst>
                      <a:ext uri="{FF2B5EF4-FFF2-40B4-BE49-F238E27FC236}">
                        <a16:creationId xmlns:a16="http://schemas.microsoft.com/office/drawing/2014/main" id="{7087E264-E864-6C56-D51E-AEA560B7B5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5" y="3982"/>
                    <a:ext cx="192" cy="42"/>
                  </a:xfrm>
                  <a:custGeom>
                    <a:avLst/>
                    <a:gdLst>
                      <a:gd name="T0" fmla="*/ 11 w 192"/>
                      <a:gd name="T1" fmla="*/ 0 h 42"/>
                      <a:gd name="T2" fmla="*/ 9 w 192"/>
                      <a:gd name="T3" fmla="*/ 1 h 42"/>
                      <a:gd name="T4" fmla="*/ 6 w 192"/>
                      <a:gd name="T5" fmla="*/ 1 h 42"/>
                      <a:gd name="T6" fmla="*/ 4 w 192"/>
                      <a:gd name="T7" fmla="*/ 3 h 42"/>
                      <a:gd name="T8" fmla="*/ 3 w 192"/>
                      <a:gd name="T9" fmla="*/ 4 h 42"/>
                      <a:gd name="T10" fmla="*/ 1 w 192"/>
                      <a:gd name="T11" fmla="*/ 6 h 42"/>
                      <a:gd name="T12" fmla="*/ 1 w 192"/>
                      <a:gd name="T13" fmla="*/ 7 h 42"/>
                      <a:gd name="T14" fmla="*/ 0 w 192"/>
                      <a:gd name="T15" fmla="*/ 9 h 42"/>
                      <a:gd name="T16" fmla="*/ 0 w 192"/>
                      <a:gd name="T17" fmla="*/ 11 h 42"/>
                      <a:gd name="T18" fmla="*/ 1 w 192"/>
                      <a:gd name="T19" fmla="*/ 11 h 42"/>
                      <a:gd name="T20" fmla="*/ 3 w 192"/>
                      <a:gd name="T21" fmla="*/ 13 h 42"/>
                      <a:gd name="T22" fmla="*/ 6 w 192"/>
                      <a:gd name="T23" fmla="*/ 14 h 42"/>
                      <a:gd name="T24" fmla="*/ 9 w 192"/>
                      <a:gd name="T25" fmla="*/ 17 h 42"/>
                      <a:gd name="T26" fmla="*/ 13 w 192"/>
                      <a:gd name="T27" fmla="*/ 19 h 42"/>
                      <a:gd name="T28" fmla="*/ 17 w 192"/>
                      <a:gd name="T29" fmla="*/ 20 h 42"/>
                      <a:gd name="T30" fmla="*/ 24 w 192"/>
                      <a:gd name="T31" fmla="*/ 22 h 42"/>
                      <a:gd name="T32" fmla="*/ 29 w 192"/>
                      <a:gd name="T33" fmla="*/ 23 h 42"/>
                      <a:gd name="T34" fmla="*/ 35 w 192"/>
                      <a:gd name="T35" fmla="*/ 25 h 42"/>
                      <a:gd name="T36" fmla="*/ 42 w 192"/>
                      <a:gd name="T37" fmla="*/ 27 h 42"/>
                      <a:gd name="T38" fmla="*/ 48 w 192"/>
                      <a:gd name="T39" fmla="*/ 29 h 42"/>
                      <a:gd name="T40" fmla="*/ 53 w 192"/>
                      <a:gd name="T41" fmla="*/ 30 h 42"/>
                      <a:gd name="T42" fmla="*/ 60 w 192"/>
                      <a:gd name="T43" fmla="*/ 32 h 42"/>
                      <a:gd name="T44" fmla="*/ 66 w 192"/>
                      <a:gd name="T45" fmla="*/ 32 h 42"/>
                      <a:gd name="T46" fmla="*/ 73 w 192"/>
                      <a:gd name="T47" fmla="*/ 33 h 42"/>
                      <a:gd name="T48" fmla="*/ 79 w 192"/>
                      <a:gd name="T49" fmla="*/ 35 h 42"/>
                      <a:gd name="T50" fmla="*/ 87 w 192"/>
                      <a:gd name="T51" fmla="*/ 36 h 42"/>
                      <a:gd name="T52" fmla="*/ 96 w 192"/>
                      <a:gd name="T53" fmla="*/ 38 h 42"/>
                      <a:gd name="T54" fmla="*/ 105 w 192"/>
                      <a:gd name="T55" fmla="*/ 39 h 42"/>
                      <a:gd name="T56" fmla="*/ 114 w 192"/>
                      <a:gd name="T57" fmla="*/ 39 h 42"/>
                      <a:gd name="T58" fmla="*/ 120 w 192"/>
                      <a:gd name="T59" fmla="*/ 40 h 42"/>
                      <a:gd name="T60" fmla="*/ 128 w 192"/>
                      <a:gd name="T61" fmla="*/ 40 h 42"/>
                      <a:gd name="T62" fmla="*/ 141 w 192"/>
                      <a:gd name="T63" fmla="*/ 42 h 42"/>
                      <a:gd name="T64" fmla="*/ 182 w 192"/>
                      <a:gd name="T65" fmla="*/ 42 h 42"/>
                      <a:gd name="T66" fmla="*/ 192 w 192"/>
                      <a:gd name="T67" fmla="*/ 42 h 42"/>
                      <a:gd name="T68" fmla="*/ 158 w 192"/>
                      <a:gd name="T69" fmla="*/ 27 h 42"/>
                      <a:gd name="T70" fmla="*/ 153 w 192"/>
                      <a:gd name="T71" fmla="*/ 27 h 42"/>
                      <a:gd name="T72" fmla="*/ 149 w 192"/>
                      <a:gd name="T73" fmla="*/ 26 h 42"/>
                      <a:gd name="T74" fmla="*/ 144 w 192"/>
                      <a:gd name="T75" fmla="*/ 26 h 42"/>
                      <a:gd name="T76" fmla="*/ 141 w 192"/>
                      <a:gd name="T77" fmla="*/ 27 h 42"/>
                      <a:gd name="T78" fmla="*/ 136 w 192"/>
                      <a:gd name="T79" fmla="*/ 27 h 42"/>
                      <a:gd name="T80" fmla="*/ 131 w 192"/>
                      <a:gd name="T81" fmla="*/ 27 h 42"/>
                      <a:gd name="T82" fmla="*/ 127 w 192"/>
                      <a:gd name="T83" fmla="*/ 26 h 42"/>
                      <a:gd name="T84" fmla="*/ 110 w 192"/>
                      <a:gd name="T85" fmla="*/ 25 h 42"/>
                      <a:gd name="T86" fmla="*/ 101 w 192"/>
                      <a:gd name="T87" fmla="*/ 25 h 42"/>
                      <a:gd name="T88" fmla="*/ 92 w 192"/>
                      <a:gd name="T89" fmla="*/ 23 h 42"/>
                      <a:gd name="T90" fmla="*/ 83 w 192"/>
                      <a:gd name="T91" fmla="*/ 22 h 42"/>
                      <a:gd name="T92" fmla="*/ 71 w 192"/>
                      <a:gd name="T93" fmla="*/ 20 h 42"/>
                      <a:gd name="T94" fmla="*/ 60 w 192"/>
                      <a:gd name="T95" fmla="*/ 17 h 42"/>
                      <a:gd name="T96" fmla="*/ 50 w 192"/>
                      <a:gd name="T97" fmla="*/ 14 h 42"/>
                      <a:gd name="T98" fmla="*/ 42 w 192"/>
                      <a:gd name="T99" fmla="*/ 13 h 42"/>
                      <a:gd name="T100" fmla="*/ 34 w 192"/>
                      <a:gd name="T101" fmla="*/ 11 h 42"/>
                      <a:gd name="T102" fmla="*/ 27 w 192"/>
                      <a:gd name="T103" fmla="*/ 9 h 42"/>
                      <a:gd name="T104" fmla="*/ 22 w 192"/>
                      <a:gd name="T105" fmla="*/ 7 h 42"/>
                      <a:gd name="T106" fmla="*/ 17 w 192"/>
                      <a:gd name="T107" fmla="*/ 6 h 42"/>
                      <a:gd name="T108" fmla="*/ 16 w 192"/>
                      <a:gd name="T109" fmla="*/ 4 h 42"/>
                      <a:gd name="T110" fmla="*/ 13 w 192"/>
                      <a:gd name="T111" fmla="*/ 3 h 42"/>
                      <a:gd name="T112" fmla="*/ 11 w 192"/>
                      <a:gd name="T113" fmla="*/ 0 h 42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92"/>
                      <a:gd name="T172" fmla="*/ 0 h 42"/>
                      <a:gd name="T173" fmla="*/ 192 w 192"/>
                      <a:gd name="T174" fmla="*/ 42 h 42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92" h="42">
                        <a:moveTo>
                          <a:pt x="11" y="0"/>
                        </a:move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4" y="3"/>
                        </a:lnTo>
                        <a:lnTo>
                          <a:pt x="3" y="4"/>
                        </a:lnTo>
                        <a:lnTo>
                          <a:pt x="1" y="6"/>
                        </a:lnTo>
                        <a:lnTo>
                          <a:pt x="1" y="7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1" y="11"/>
                        </a:lnTo>
                        <a:lnTo>
                          <a:pt x="3" y="13"/>
                        </a:lnTo>
                        <a:lnTo>
                          <a:pt x="6" y="14"/>
                        </a:lnTo>
                        <a:lnTo>
                          <a:pt x="9" y="17"/>
                        </a:lnTo>
                        <a:lnTo>
                          <a:pt x="13" y="19"/>
                        </a:lnTo>
                        <a:lnTo>
                          <a:pt x="17" y="20"/>
                        </a:lnTo>
                        <a:lnTo>
                          <a:pt x="24" y="22"/>
                        </a:lnTo>
                        <a:lnTo>
                          <a:pt x="29" y="23"/>
                        </a:lnTo>
                        <a:lnTo>
                          <a:pt x="35" y="25"/>
                        </a:lnTo>
                        <a:lnTo>
                          <a:pt x="42" y="27"/>
                        </a:lnTo>
                        <a:lnTo>
                          <a:pt x="48" y="29"/>
                        </a:lnTo>
                        <a:lnTo>
                          <a:pt x="53" y="30"/>
                        </a:lnTo>
                        <a:lnTo>
                          <a:pt x="60" y="32"/>
                        </a:lnTo>
                        <a:lnTo>
                          <a:pt x="66" y="32"/>
                        </a:lnTo>
                        <a:lnTo>
                          <a:pt x="73" y="33"/>
                        </a:lnTo>
                        <a:lnTo>
                          <a:pt x="79" y="35"/>
                        </a:lnTo>
                        <a:lnTo>
                          <a:pt x="87" y="36"/>
                        </a:lnTo>
                        <a:lnTo>
                          <a:pt x="96" y="38"/>
                        </a:lnTo>
                        <a:lnTo>
                          <a:pt x="105" y="39"/>
                        </a:lnTo>
                        <a:lnTo>
                          <a:pt x="114" y="39"/>
                        </a:lnTo>
                        <a:lnTo>
                          <a:pt x="120" y="40"/>
                        </a:lnTo>
                        <a:lnTo>
                          <a:pt x="128" y="40"/>
                        </a:lnTo>
                        <a:lnTo>
                          <a:pt x="141" y="42"/>
                        </a:lnTo>
                        <a:lnTo>
                          <a:pt x="182" y="42"/>
                        </a:lnTo>
                        <a:lnTo>
                          <a:pt x="192" y="42"/>
                        </a:lnTo>
                        <a:lnTo>
                          <a:pt x="158" y="27"/>
                        </a:lnTo>
                        <a:lnTo>
                          <a:pt x="153" y="27"/>
                        </a:lnTo>
                        <a:lnTo>
                          <a:pt x="149" y="26"/>
                        </a:lnTo>
                        <a:lnTo>
                          <a:pt x="144" y="26"/>
                        </a:lnTo>
                        <a:lnTo>
                          <a:pt x="141" y="27"/>
                        </a:lnTo>
                        <a:lnTo>
                          <a:pt x="136" y="27"/>
                        </a:lnTo>
                        <a:lnTo>
                          <a:pt x="131" y="27"/>
                        </a:lnTo>
                        <a:lnTo>
                          <a:pt x="127" y="26"/>
                        </a:lnTo>
                        <a:lnTo>
                          <a:pt x="110" y="25"/>
                        </a:lnTo>
                        <a:lnTo>
                          <a:pt x="101" y="25"/>
                        </a:lnTo>
                        <a:lnTo>
                          <a:pt x="92" y="23"/>
                        </a:lnTo>
                        <a:lnTo>
                          <a:pt x="83" y="22"/>
                        </a:lnTo>
                        <a:lnTo>
                          <a:pt x="71" y="20"/>
                        </a:lnTo>
                        <a:lnTo>
                          <a:pt x="60" y="17"/>
                        </a:lnTo>
                        <a:lnTo>
                          <a:pt x="50" y="14"/>
                        </a:lnTo>
                        <a:lnTo>
                          <a:pt x="42" y="13"/>
                        </a:lnTo>
                        <a:lnTo>
                          <a:pt x="34" y="11"/>
                        </a:lnTo>
                        <a:lnTo>
                          <a:pt x="27" y="9"/>
                        </a:lnTo>
                        <a:lnTo>
                          <a:pt x="22" y="7"/>
                        </a:lnTo>
                        <a:lnTo>
                          <a:pt x="17" y="6"/>
                        </a:lnTo>
                        <a:lnTo>
                          <a:pt x="16" y="4"/>
                        </a:lnTo>
                        <a:lnTo>
                          <a:pt x="13" y="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4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</p:grpSp>
          </p:grpSp>
          <p:grpSp>
            <p:nvGrpSpPr>
              <p:cNvPr id="39" name="Group 515">
                <a:extLst>
                  <a:ext uri="{FF2B5EF4-FFF2-40B4-BE49-F238E27FC236}">
                    <a16:creationId xmlns:a16="http://schemas.microsoft.com/office/drawing/2014/main" id="{C26C4F71-5CB0-528D-80A1-BA6081A83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8" y="3973"/>
                <a:ext cx="782" cy="120"/>
                <a:chOff x="2828" y="3973"/>
                <a:chExt cx="782" cy="120"/>
              </a:xfrm>
            </p:grpSpPr>
            <p:grpSp>
              <p:nvGrpSpPr>
                <p:cNvPr id="40" name="Group 516">
                  <a:extLst>
                    <a:ext uri="{FF2B5EF4-FFF2-40B4-BE49-F238E27FC236}">
                      <a16:creationId xmlns:a16="http://schemas.microsoft.com/office/drawing/2014/main" id="{B4B22DFF-5270-1273-A172-510E4369BB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5" y="3973"/>
                  <a:ext cx="55" cy="35"/>
                  <a:chOff x="3555" y="3973"/>
                  <a:chExt cx="55" cy="35"/>
                </a:xfrm>
              </p:grpSpPr>
              <p:grpSp>
                <p:nvGrpSpPr>
                  <p:cNvPr id="53" name="Group 517">
                    <a:extLst>
                      <a:ext uri="{FF2B5EF4-FFF2-40B4-BE49-F238E27FC236}">
                        <a16:creationId xmlns:a16="http://schemas.microsoft.com/office/drawing/2014/main" id="{71F0EE48-5AC1-8BF7-21FA-15EE227C62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55" y="3973"/>
                    <a:ext cx="55" cy="35"/>
                    <a:chOff x="3555" y="3973"/>
                    <a:chExt cx="55" cy="35"/>
                  </a:xfrm>
                </p:grpSpPr>
                <p:sp>
                  <p:nvSpPr>
                    <p:cNvPr id="55" name="Freeform 518">
                      <a:extLst>
                        <a:ext uri="{FF2B5EF4-FFF2-40B4-BE49-F238E27FC236}">
                          <a16:creationId xmlns:a16="http://schemas.microsoft.com/office/drawing/2014/main" id="{521FB410-50A3-F15D-2539-2DA53307F5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55" y="3973"/>
                      <a:ext cx="55" cy="35"/>
                    </a:xfrm>
                    <a:custGeom>
                      <a:avLst/>
                      <a:gdLst>
                        <a:gd name="T0" fmla="*/ 34 w 55"/>
                        <a:gd name="T1" fmla="*/ 0 h 35"/>
                        <a:gd name="T2" fmla="*/ 34 w 55"/>
                        <a:gd name="T3" fmla="*/ 2 h 35"/>
                        <a:gd name="T4" fmla="*/ 35 w 55"/>
                        <a:gd name="T5" fmla="*/ 3 h 35"/>
                        <a:gd name="T6" fmla="*/ 40 w 55"/>
                        <a:gd name="T7" fmla="*/ 5 h 35"/>
                        <a:gd name="T8" fmla="*/ 43 w 55"/>
                        <a:gd name="T9" fmla="*/ 6 h 35"/>
                        <a:gd name="T10" fmla="*/ 52 w 55"/>
                        <a:gd name="T11" fmla="*/ 9 h 35"/>
                        <a:gd name="T12" fmla="*/ 53 w 55"/>
                        <a:gd name="T13" fmla="*/ 10 h 35"/>
                        <a:gd name="T14" fmla="*/ 55 w 55"/>
                        <a:gd name="T15" fmla="*/ 10 h 35"/>
                        <a:gd name="T16" fmla="*/ 55 w 55"/>
                        <a:gd name="T17" fmla="*/ 19 h 35"/>
                        <a:gd name="T18" fmla="*/ 55 w 55"/>
                        <a:gd name="T19" fmla="*/ 20 h 35"/>
                        <a:gd name="T20" fmla="*/ 53 w 55"/>
                        <a:gd name="T21" fmla="*/ 22 h 35"/>
                        <a:gd name="T22" fmla="*/ 52 w 55"/>
                        <a:gd name="T23" fmla="*/ 23 h 35"/>
                        <a:gd name="T24" fmla="*/ 50 w 55"/>
                        <a:gd name="T25" fmla="*/ 25 h 35"/>
                        <a:gd name="T26" fmla="*/ 48 w 55"/>
                        <a:gd name="T27" fmla="*/ 26 h 35"/>
                        <a:gd name="T28" fmla="*/ 43 w 55"/>
                        <a:gd name="T29" fmla="*/ 28 h 35"/>
                        <a:gd name="T30" fmla="*/ 39 w 55"/>
                        <a:gd name="T31" fmla="*/ 29 h 35"/>
                        <a:gd name="T32" fmla="*/ 30 w 55"/>
                        <a:gd name="T33" fmla="*/ 32 h 35"/>
                        <a:gd name="T34" fmla="*/ 24 w 55"/>
                        <a:gd name="T35" fmla="*/ 34 h 35"/>
                        <a:gd name="T36" fmla="*/ 19 w 55"/>
                        <a:gd name="T37" fmla="*/ 34 h 35"/>
                        <a:gd name="T38" fmla="*/ 16 w 55"/>
                        <a:gd name="T39" fmla="*/ 35 h 35"/>
                        <a:gd name="T40" fmla="*/ 11 w 55"/>
                        <a:gd name="T41" fmla="*/ 35 h 35"/>
                        <a:gd name="T42" fmla="*/ 8 w 55"/>
                        <a:gd name="T43" fmla="*/ 35 h 35"/>
                        <a:gd name="T44" fmla="*/ 6 w 55"/>
                        <a:gd name="T45" fmla="*/ 34 h 35"/>
                        <a:gd name="T46" fmla="*/ 4 w 55"/>
                        <a:gd name="T47" fmla="*/ 32 h 35"/>
                        <a:gd name="T48" fmla="*/ 3 w 55"/>
                        <a:gd name="T49" fmla="*/ 31 h 35"/>
                        <a:gd name="T50" fmla="*/ 0 w 55"/>
                        <a:gd name="T51" fmla="*/ 13 h 35"/>
                        <a:gd name="T52" fmla="*/ 1 w 55"/>
                        <a:gd name="T53" fmla="*/ 12 h 35"/>
                        <a:gd name="T54" fmla="*/ 4 w 55"/>
                        <a:gd name="T55" fmla="*/ 12 h 35"/>
                        <a:gd name="T56" fmla="*/ 11 w 55"/>
                        <a:gd name="T57" fmla="*/ 10 h 35"/>
                        <a:gd name="T58" fmla="*/ 16 w 55"/>
                        <a:gd name="T59" fmla="*/ 9 h 35"/>
                        <a:gd name="T60" fmla="*/ 19 w 55"/>
                        <a:gd name="T61" fmla="*/ 9 h 35"/>
                        <a:gd name="T62" fmla="*/ 22 w 55"/>
                        <a:gd name="T63" fmla="*/ 7 h 35"/>
                        <a:gd name="T64" fmla="*/ 26 w 55"/>
                        <a:gd name="T65" fmla="*/ 6 h 35"/>
                        <a:gd name="T66" fmla="*/ 27 w 55"/>
                        <a:gd name="T67" fmla="*/ 6 h 35"/>
                        <a:gd name="T68" fmla="*/ 30 w 55"/>
                        <a:gd name="T69" fmla="*/ 5 h 35"/>
                        <a:gd name="T70" fmla="*/ 32 w 55"/>
                        <a:gd name="T71" fmla="*/ 3 h 35"/>
                        <a:gd name="T72" fmla="*/ 32 w 55"/>
                        <a:gd name="T73" fmla="*/ 2 h 35"/>
                        <a:gd name="T74" fmla="*/ 34 w 55"/>
                        <a:gd name="T75" fmla="*/ 0 h 35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55"/>
                        <a:gd name="T115" fmla="*/ 0 h 35"/>
                        <a:gd name="T116" fmla="*/ 55 w 55"/>
                        <a:gd name="T117" fmla="*/ 35 h 35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55" h="35">
                          <a:moveTo>
                            <a:pt x="34" y="0"/>
                          </a:moveTo>
                          <a:lnTo>
                            <a:pt x="34" y="2"/>
                          </a:lnTo>
                          <a:lnTo>
                            <a:pt x="35" y="3"/>
                          </a:lnTo>
                          <a:lnTo>
                            <a:pt x="40" y="5"/>
                          </a:lnTo>
                          <a:lnTo>
                            <a:pt x="43" y="6"/>
                          </a:lnTo>
                          <a:lnTo>
                            <a:pt x="52" y="9"/>
                          </a:lnTo>
                          <a:lnTo>
                            <a:pt x="53" y="10"/>
                          </a:lnTo>
                          <a:lnTo>
                            <a:pt x="55" y="10"/>
                          </a:lnTo>
                          <a:lnTo>
                            <a:pt x="55" y="19"/>
                          </a:lnTo>
                          <a:lnTo>
                            <a:pt x="55" y="20"/>
                          </a:lnTo>
                          <a:lnTo>
                            <a:pt x="53" y="22"/>
                          </a:lnTo>
                          <a:lnTo>
                            <a:pt x="52" y="23"/>
                          </a:lnTo>
                          <a:lnTo>
                            <a:pt x="50" y="25"/>
                          </a:lnTo>
                          <a:lnTo>
                            <a:pt x="48" y="26"/>
                          </a:lnTo>
                          <a:lnTo>
                            <a:pt x="43" y="28"/>
                          </a:lnTo>
                          <a:lnTo>
                            <a:pt x="39" y="29"/>
                          </a:lnTo>
                          <a:lnTo>
                            <a:pt x="30" y="32"/>
                          </a:lnTo>
                          <a:lnTo>
                            <a:pt x="24" y="34"/>
                          </a:lnTo>
                          <a:lnTo>
                            <a:pt x="19" y="34"/>
                          </a:lnTo>
                          <a:lnTo>
                            <a:pt x="16" y="35"/>
                          </a:lnTo>
                          <a:lnTo>
                            <a:pt x="11" y="35"/>
                          </a:lnTo>
                          <a:lnTo>
                            <a:pt x="8" y="35"/>
                          </a:lnTo>
                          <a:lnTo>
                            <a:pt x="6" y="34"/>
                          </a:lnTo>
                          <a:lnTo>
                            <a:pt x="4" y="32"/>
                          </a:lnTo>
                          <a:lnTo>
                            <a:pt x="3" y="31"/>
                          </a:lnTo>
                          <a:lnTo>
                            <a:pt x="0" y="13"/>
                          </a:lnTo>
                          <a:lnTo>
                            <a:pt x="1" y="12"/>
                          </a:lnTo>
                          <a:lnTo>
                            <a:pt x="4" y="12"/>
                          </a:lnTo>
                          <a:lnTo>
                            <a:pt x="11" y="10"/>
                          </a:lnTo>
                          <a:lnTo>
                            <a:pt x="16" y="9"/>
                          </a:lnTo>
                          <a:lnTo>
                            <a:pt x="19" y="9"/>
                          </a:lnTo>
                          <a:lnTo>
                            <a:pt x="22" y="7"/>
                          </a:lnTo>
                          <a:lnTo>
                            <a:pt x="26" y="6"/>
                          </a:lnTo>
                          <a:lnTo>
                            <a:pt x="27" y="6"/>
                          </a:lnTo>
                          <a:lnTo>
                            <a:pt x="30" y="5"/>
                          </a:lnTo>
                          <a:lnTo>
                            <a:pt x="32" y="3"/>
                          </a:lnTo>
                          <a:lnTo>
                            <a:pt x="32" y="2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sp>
                  <p:nvSpPr>
                    <p:cNvPr id="56" name="Freeform 519">
                      <a:extLst>
                        <a:ext uri="{FF2B5EF4-FFF2-40B4-BE49-F238E27FC236}">
                          <a16:creationId xmlns:a16="http://schemas.microsoft.com/office/drawing/2014/main" id="{310DC5DF-3BC5-EBDA-5E4C-88B0E8C623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58" y="3979"/>
                      <a:ext cx="49" cy="14"/>
                    </a:xfrm>
                    <a:custGeom>
                      <a:avLst/>
                      <a:gdLst>
                        <a:gd name="T0" fmla="*/ 32 w 49"/>
                        <a:gd name="T1" fmla="*/ 3 h 14"/>
                        <a:gd name="T2" fmla="*/ 34 w 49"/>
                        <a:gd name="T3" fmla="*/ 1 h 14"/>
                        <a:gd name="T4" fmla="*/ 37 w 49"/>
                        <a:gd name="T5" fmla="*/ 0 h 14"/>
                        <a:gd name="T6" fmla="*/ 40 w 49"/>
                        <a:gd name="T7" fmla="*/ 1 h 14"/>
                        <a:gd name="T8" fmla="*/ 49 w 49"/>
                        <a:gd name="T9" fmla="*/ 3 h 14"/>
                        <a:gd name="T10" fmla="*/ 49 w 49"/>
                        <a:gd name="T11" fmla="*/ 4 h 14"/>
                        <a:gd name="T12" fmla="*/ 47 w 49"/>
                        <a:gd name="T13" fmla="*/ 6 h 14"/>
                        <a:gd name="T14" fmla="*/ 44 w 49"/>
                        <a:gd name="T15" fmla="*/ 7 h 14"/>
                        <a:gd name="T16" fmla="*/ 40 w 49"/>
                        <a:gd name="T17" fmla="*/ 9 h 14"/>
                        <a:gd name="T18" fmla="*/ 36 w 49"/>
                        <a:gd name="T19" fmla="*/ 12 h 14"/>
                        <a:gd name="T20" fmla="*/ 29 w 49"/>
                        <a:gd name="T21" fmla="*/ 12 h 14"/>
                        <a:gd name="T22" fmla="*/ 26 w 49"/>
                        <a:gd name="T23" fmla="*/ 13 h 14"/>
                        <a:gd name="T24" fmla="*/ 21 w 49"/>
                        <a:gd name="T25" fmla="*/ 13 h 14"/>
                        <a:gd name="T26" fmla="*/ 16 w 49"/>
                        <a:gd name="T27" fmla="*/ 14 h 14"/>
                        <a:gd name="T28" fmla="*/ 11 w 49"/>
                        <a:gd name="T29" fmla="*/ 14 h 14"/>
                        <a:gd name="T30" fmla="*/ 6 w 49"/>
                        <a:gd name="T31" fmla="*/ 14 h 14"/>
                        <a:gd name="T32" fmla="*/ 3 w 49"/>
                        <a:gd name="T33" fmla="*/ 14 h 14"/>
                        <a:gd name="T34" fmla="*/ 0 w 49"/>
                        <a:gd name="T35" fmla="*/ 13 h 14"/>
                        <a:gd name="T36" fmla="*/ 0 w 49"/>
                        <a:gd name="T37" fmla="*/ 12 h 14"/>
                        <a:gd name="T38" fmla="*/ 0 w 49"/>
                        <a:gd name="T39" fmla="*/ 10 h 14"/>
                        <a:gd name="T40" fmla="*/ 0 w 49"/>
                        <a:gd name="T41" fmla="*/ 9 h 14"/>
                        <a:gd name="T42" fmla="*/ 3 w 49"/>
                        <a:gd name="T43" fmla="*/ 9 h 14"/>
                        <a:gd name="T44" fmla="*/ 6 w 49"/>
                        <a:gd name="T45" fmla="*/ 9 h 14"/>
                        <a:gd name="T46" fmla="*/ 10 w 49"/>
                        <a:gd name="T47" fmla="*/ 9 h 14"/>
                        <a:gd name="T48" fmla="*/ 14 w 49"/>
                        <a:gd name="T49" fmla="*/ 9 h 14"/>
                        <a:gd name="T50" fmla="*/ 18 w 49"/>
                        <a:gd name="T51" fmla="*/ 7 h 14"/>
                        <a:gd name="T52" fmla="*/ 21 w 49"/>
                        <a:gd name="T53" fmla="*/ 7 h 14"/>
                        <a:gd name="T54" fmla="*/ 24 w 49"/>
                        <a:gd name="T55" fmla="*/ 6 h 14"/>
                        <a:gd name="T56" fmla="*/ 27 w 49"/>
                        <a:gd name="T57" fmla="*/ 6 h 14"/>
                        <a:gd name="T58" fmla="*/ 31 w 49"/>
                        <a:gd name="T59" fmla="*/ 4 h 14"/>
                        <a:gd name="T60" fmla="*/ 32 w 49"/>
                        <a:gd name="T61" fmla="*/ 3 h 14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49"/>
                        <a:gd name="T94" fmla="*/ 0 h 14"/>
                        <a:gd name="T95" fmla="*/ 49 w 49"/>
                        <a:gd name="T96" fmla="*/ 14 h 14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49" h="14">
                          <a:moveTo>
                            <a:pt x="32" y="3"/>
                          </a:moveTo>
                          <a:lnTo>
                            <a:pt x="34" y="1"/>
                          </a:lnTo>
                          <a:lnTo>
                            <a:pt x="37" y="0"/>
                          </a:lnTo>
                          <a:lnTo>
                            <a:pt x="40" y="1"/>
                          </a:lnTo>
                          <a:lnTo>
                            <a:pt x="49" y="3"/>
                          </a:lnTo>
                          <a:lnTo>
                            <a:pt x="49" y="4"/>
                          </a:lnTo>
                          <a:lnTo>
                            <a:pt x="47" y="6"/>
                          </a:lnTo>
                          <a:lnTo>
                            <a:pt x="44" y="7"/>
                          </a:lnTo>
                          <a:lnTo>
                            <a:pt x="40" y="9"/>
                          </a:lnTo>
                          <a:lnTo>
                            <a:pt x="36" y="12"/>
                          </a:lnTo>
                          <a:lnTo>
                            <a:pt x="29" y="12"/>
                          </a:lnTo>
                          <a:lnTo>
                            <a:pt x="26" y="13"/>
                          </a:lnTo>
                          <a:lnTo>
                            <a:pt x="21" y="13"/>
                          </a:lnTo>
                          <a:lnTo>
                            <a:pt x="16" y="14"/>
                          </a:lnTo>
                          <a:lnTo>
                            <a:pt x="11" y="14"/>
                          </a:lnTo>
                          <a:lnTo>
                            <a:pt x="6" y="14"/>
                          </a:lnTo>
                          <a:lnTo>
                            <a:pt x="3" y="14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9"/>
                          </a:lnTo>
                          <a:lnTo>
                            <a:pt x="3" y="9"/>
                          </a:lnTo>
                          <a:lnTo>
                            <a:pt x="6" y="9"/>
                          </a:lnTo>
                          <a:lnTo>
                            <a:pt x="10" y="9"/>
                          </a:lnTo>
                          <a:lnTo>
                            <a:pt x="14" y="9"/>
                          </a:lnTo>
                          <a:lnTo>
                            <a:pt x="18" y="7"/>
                          </a:lnTo>
                          <a:lnTo>
                            <a:pt x="21" y="7"/>
                          </a:lnTo>
                          <a:lnTo>
                            <a:pt x="24" y="6"/>
                          </a:lnTo>
                          <a:lnTo>
                            <a:pt x="27" y="6"/>
                          </a:lnTo>
                          <a:lnTo>
                            <a:pt x="31" y="4"/>
                          </a:lnTo>
                          <a:lnTo>
                            <a:pt x="32" y="3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</p:grpSp>
              <p:sp>
                <p:nvSpPr>
                  <p:cNvPr id="54" name="Freeform 520">
                    <a:extLst>
                      <a:ext uri="{FF2B5EF4-FFF2-40B4-BE49-F238E27FC236}">
                        <a16:creationId xmlns:a16="http://schemas.microsoft.com/office/drawing/2014/main" id="{58F06B7A-BB20-2CED-5928-1E170C1105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4" y="3986"/>
                    <a:ext cx="39" cy="7"/>
                  </a:xfrm>
                  <a:custGeom>
                    <a:avLst/>
                    <a:gdLst>
                      <a:gd name="T0" fmla="*/ 0 w 39"/>
                      <a:gd name="T1" fmla="*/ 7 h 7"/>
                      <a:gd name="T2" fmla="*/ 7 w 39"/>
                      <a:gd name="T3" fmla="*/ 7 h 7"/>
                      <a:gd name="T4" fmla="*/ 15 w 39"/>
                      <a:gd name="T5" fmla="*/ 7 h 7"/>
                      <a:gd name="T6" fmla="*/ 23 w 39"/>
                      <a:gd name="T7" fmla="*/ 6 h 7"/>
                      <a:gd name="T8" fmla="*/ 30 w 39"/>
                      <a:gd name="T9" fmla="*/ 5 h 7"/>
                      <a:gd name="T10" fmla="*/ 36 w 39"/>
                      <a:gd name="T11" fmla="*/ 2 h 7"/>
                      <a:gd name="T12" fmla="*/ 39 w 39"/>
                      <a:gd name="T13" fmla="*/ 0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7"/>
                      <a:gd name="T23" fmla="*/ 39 w 39"/>
                      <a:gd name="T24" fmla="*/ 7 h 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7">
                        <a:moveTo>
                          <a:pt x="0" y="7"/>
                        </a:moveTo>
                        <a:lnTo>
                          <a:pt x="7" y="7"/>
                        </a:lnTo>
                        <a:lnTo>
                          <a:pt x="15" y="7"/>
                        </a:lnTo>
                        <a:lnTo>
                          <a:pt x="23" y="6"/>
                        </a:lnTo>
                        <a:lnTo>
                          <a:pt x="30" y="5"/>
                        </a:lnTo>
                        <a:lnTo>
                          <a:pt x="36" y="2"/>
                        </a:lnTo>
                        <a:lnTo>
                          <a:pt x="39" y="0"/>
                        </a:lnTo>
                      </a:path>
                    </a:pathLst>
                  </a:custGeom>
                  <a:noFill/>
                  <a:ln w="3175">
                    <a:solidFill>
                      <a:srgbClr val="E0E0E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</p:grpSp>
            <p:grpSp>
              <p:nvGrpSpPr>
                <p:cNvPr id="41" name="Group 521">
                  <a:extLst>
                    <a:ext uri="{FF2B5EF4-FFF2-40B4-BE49-F238E27FC236}">
                      <a16:creationId xmlns:a16="http://schemas.microsoft.com/office/drawing/2014/main" id="{D7422876-6797-D726-E357-B585C918F9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28" y="4022"/>
                  <a:ext cx="254" cy="71"/>
                  <a:chOff x="2828" y="4022"/>
                  <a:chExt cx="254" cy="71"/>
                </a:xfrm>
              </p:grpSpPr>
              <p:grpSp>
                <p:nvGrpSpPr>
                  <p:cNvPr id="42" name="Group 522">
                    <a:extLst>
                      <a:ext uri="{FF2B5EF4-FFF2-40B4-BE49-F238E27FC236}">
                        <a16:creationId xmlns:a16="http://schemas.microsoft.com/office/drawing/2014/main" id="{C44FF4B4-A395-2494-7D92-F237C45D8F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28" y="4022"/>
                    <a:ext cx="254" cy="71"/>
                    <a:chOff x="2828" y="4022"/>
                    <a:chExt cx="254" cy="71"/>
                  </a:xfrm>
                </p:grpSpPr>
                <p:sp>
                  <p:nvSpPr>
                    <p:cNvPr id="50" name="Freeform 523">
                      <a:extLst>
                        <a:ext uri="{FF2B5EF4-FFF2-40B4-BE49-F238E27FC236}">
                          <a16:creationId xmlns:a16="http://schemas.microsoft.com/office/drawing/2014/main" id="{CBA6A61D-B3C0-226B-3566-D6139E87F9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8" y="4022"/>
                      <a:ext cx="254" cy="71"/>
                    </a:xfrm>
                    <a:custGeom>
                      <a:avLst/>
                      <a:gdLst>
                        <a:gd name="T0" fmla="*/ 11 w 254"/>
                        <a:gd name="T1" fmla="*/ 2 h 71"/>
                        <a:gd name="T2" fmla="*/ 5 w 254"/>
                        <a:gd name="T3" fmla="*/ 5 h 71"/>
                        <a:gd name="T4" fmla="*/ 2 w 254"/>
                        <a:gd name="T5" fmla="*/ 9 h 71"/>
                        <a:gd name="T6" fmla="*/ 0 w 254"/>
                        <a:gd name="T7" fmla="*/ 12 h 71"/>
                        <a:gd name="T8" fmla="*/ 0 w 254"/>
                        <a:gd name="T9" fmla="*/ 28 h 71"/>
                        <a:gd name="T10" fmla="*/ 5 w 254"/>
                        <a:gd name="T11" fmla="*/ 32 h 71"/>
                        <a:gd name="T12" fmla="*/ 11 w 254"/>
                        <a:gd name="T13" fmla="*/ 38 h 71"/>
                        <a:gd name="T14" fmla="*/ 34 w 254"/>
                        <a:gd name="T15" fmla="*/ 45 h 71"/>
                        <a:gd name="T16" fmla="*/ 62 w 254"/>
                        <a:gd name="T17" fmla="*/ 54 h 71"/>
                        <a:gd name="T18" fmla="*/ 88 w 254"/>
                        <a:gd name="T19" fmla="*/ 60 h 71"/>
                        <a:gd name="T20" fmla="*/ 112 w 254"/>
                        <a:gd name="T21" fmla="*/ 64 h 71"/>
                        <a:gd name="T22" fmla="*/ 127 w 254"/>
                        <a:gd name="T23" fmla="*/ 67 h 71"/>
                        <a:gd name="T24" fmla="*/ 138 w 254"/>
                        <a:gd name="T25" fmla="*/ 67 h 71"/>
                        <a:gd name="T26" fmla="*/ 156 w 254"/>
                        <a:gd name="T27" fmla="*/ 68 h 71"/>
                        <a:gd name="T28" fmla="*/ 178 w 254"/>
                        <a:gd name="T29" fmla="*/ 70 h 71"/>
                        <a:gd name="T30" fmla="*/ 204 w 254"/>
                        <a:gd name="T31" fmla="*/ 71 h 71"/>
                        <a:gd name="T32" fmla="*/ 222 w 254"/>
                        <a:gd name="T33" fmla="*/ 70 h 71"/>
                        <a:gd name="T34" fmla="*/ 236 w 254"/>
                        <a:gd name="T35" fmla="*/ 67 h 71"/>
                        <a:gd name="T36" fmla="*/ 244 w 254"/>
                        <a:gd name="T37" fmla="*/ 64 h 71"/>
                        <a:gd name="T38" fmla="*/ 249 w 254"/>
                        <a:gd name="T39" fmla="*/ 58 h 71"/>
                        <a:gd name="T40" fmla="*/ 254 w 254"/>
                        <a:gd name="T41" fmla="*/ 50 h 71"/>
                        <a:gd name="T42" fmla="*/ 254 w 254"/>
                        <a:gd name="T43" fmla="*/ 41 h 71"/>
                        <a:gd name="T44" fmla="*/ 254 w 254"/>
                        <a:gd name="T45" fmla="*/ 32 h 71"/>
                        <a:gd name="T46" fmla="*/ 233 w 254"/>
                        <a:gd name="T47" fmla="*/ 35 h 71"/>
                        <a:gd name="T48" fmla="*/ 218 w 254"/>
                        <a:gd name="T49" fmla="*/ 37 h 71"/>
                        <a:gd name="T50" fmla="*/ 205 w 254"/>
                        <a:gd name="T51" fmla="*/ 37 h 71"/>
                        <a:gd name="T52" fmla="*/ 197 w 254"/>
                        <a:gd name="T53" fmla="*/ 35 h 71"/>
                        <a:gd name="T54" fmla="*/ 191 w 254"/>
                        <a:gd name="T55" fmla="*/ 34 h 71"/>
                        <a:gd name="T56" fmla="*/ 163 w 254"/>
                        <a:gd name="T57" fmla="*/ 31 h 71"/>
                        <a:gd name="T58" fmla="*/ 145 w 254"/>
                        <a:gd name="T59" fmla="*/ 31 h 71"/>
                        <a:gd name="T60" fmla="*/ 129 w 254"/>
                        <a:gd name="T61" fmla="*/ 29 h 71"/>
                        <a:gd name="T62" fmla="*/ 108 w 254"/>
                        <a:gd name="T63" fmla="*/ 26 h 71"/>
                        <a:gd name="T64" fmla="*/ 91 w 254"/>
                        <a:gd name="T65" fmla="*/ 25 h 71"/>
                        <a:gd name="T66" fmla="*/ 67 w 254"/>
                        <a:gd name="T67" fmla="*/ 21 h 71"/>
                        <a:gd name="T68" fmla="*/ 47 w 254"/>
                        <a:gd name="T69" fmla="*/ 15 h 71"/>
                        <a:gd name="T70" fmla="*/ 28 w 254"/>
                        <a:gd name="T71" fmla="*/ 9 h 71"/>
                        <a:gd name="T72" fmla="*/ 20 w 254"/>
                        <a:gd name="T73" fmla="*/ 6 h 71"/>
                        <a:gd name="T74" fmla="*/ 16 w 254"/>
                        <a:gd name="T75" fmla="*/ 3 h 71"/>
                        <a:gd name="T76" fmla="*/ 13 w 254"/>
                        <a:gd name="T77" fmla="*/ 0 h 71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254"/>
                        <a:gd name="T118" fmla="*/ 0 h 71"/>
                        <a:gd name="T119" fmla="*/ 254 w 254"/>
                        <a:gd name="T120" fmla="*/ 71 h 71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254" h="71">
                          <a:moveTo>
                            <a:pt x="13" y="0"/>
                          </a:moveTo>
                          <a:lnTo>
                            <a:pt x="11" y="2"/>
                          </a:lnTo>
                          <a:lnTo>
                            <a:pt x="8" y="3"/>
                          </a:lnTo>
                          <a:lnTo>
                            <a:pt x="5" y="5"/>
                          </a:lnTo>
                          <a:lnTo>
                            <a:pt x="3" y="6"/>
                          </a:lnTo>
                          <a:lnTo>
                            <a:pt x="2" y="9"/>
                          </a:lnTo>
                          <a:lnTo>
                            <a:pt x="0" y="11"/>
                          </a:lnTo>
                          <a:lnTo>
                            <a:pt x="0" y="12"/>
                          </a:lnTo>
                          <a:lnTo>
                            <a:pt x="0" y="26"/>
                          </a:lnTo>
                          <a:lnTo>
                            <a:pt x="0" y="28"/>
                          </a:lnTo>
                          <a:lnTo>
                            <a:pt x="2" y="31"/>
                          </a:lnTo>
                          <a:lnTo>
                            <a:pt x="5" y="32"/>
                          </a:lnTo>
                          <a:lnTo>
                            <a:pt x="7" y="35"/>
                          </a:lnTo>
                          <a:lnTo>
                            <a:pt x="11" y="38"/>
                          </a:lnTo>
                          <a:lnTo>
                            <a:pt x="24" y="42"/>
                          </a:lnTo>
                          <a:lnTo>
                            <a:pt x="34" y="45"/>
                          </a:lnTo>
                          <a:lnTo>
                            <a:pt x="47" y="50"/>
                          </a:lnTo>
                          <a:lnTo>
                            <a:pt x="62" y="54"/>
                          </a:lnTo>
                          <a:lnTo>
                            <a:pt x="73" y="57"/>
                          </a:lnTo>
                          <a:lnTo>
                            <a:pt x="88" y="60"/>
                          </a:lnTo>
                          <a:lnTo>
                            <a:pt x="104" y="63"/>
                          </a:lnTo>
                          <a:lnTo>
                            <a:pt x="112" y="64"/>
                          </a:lnTo>
                          <a:lnTo>
                            <a:pt x="121" y="65"/>
                          </a:lnTo>
                          <a:lnTo>
                            <a:pt x="127" y="67"/>
                          </a:lnTo>
                          <a:lnTo>
                            <a:pt x="132" y="67"/>
                          </a:lnTo>
                          <a:lnTo>
                            <a:pt x="138" y="67"/>
                          </a:lnTo>
                          <a:lnTo>
                            <a:pt x="143" y="68"/>
                          </a:lnTo>
                          <a:lnTo>
                            <a:pt x="156" y="68"/>
                          </a:lnTo>
                          <a:lnTo>
                            <a:pt x="168" y="70"/>
                          </a:lnTo>
                          <a:lnTo>
                            <a:pt x="178" y="70"/>
                          </a:lnTo>
                          <a:lnTo>
                            <a:pt x="189" y="70"/>
                          </a:lnTo>
                          <a:lnTo>
                            <a:pt x="204" y="71"/>
                          </a:lnTo>
                          <a:lnTo>
                            <a:pt x="215" y="70"/>
                          </a:lnTo>
                          <a:lnTo>
                            <a:pt x="222" y="70"/>
                          </a:lnTo>
                          <a:lnTo>
                            <a:pt x="230" y="68"/>
                          </a:lnTo>
                          <a:lnTo>
                            <a:pt x="236" y="67"/>
                          </a:lnTo>
                          <a:lnTo>
                            <a:pt x="241" y="65"/>
                          </a:lnTo>
                          <a:lnTo>
                            <a:pt x="244" y="64"/>
                          </a:lnTo>
                          <a:lnTo>
                            <a:pt x="248" y="61"/>
                          </a:lnTo>
                          <a:lnTo>
                            <a:pt x="249" y="58"/>
                          </a:lnTo>
                          <a:lnTo>
                            <a:pt x="252" y="55"/>
                          </a:lnTo>
                          <a:lnTo>
                            <a:pt x="254" y="50"/>
                          </a:lnTo>
                          <a:lnTo>
                            <a:pt x="254" y="45"/>
                          </a:lnTo>
                          <a:lnTo>
                            <a:pt x="254" y="41"/>
                          </a:lnTo>
                          <a:lnTo>
                            <a:pt x="254" y="37"/>
                          </a:lnTo>
                          <a:lnTo>
                            <a:pt x="254" y="32"/>
                          </a:lnTo>
                          <a:lnTo>
                            <a:pt x="238" y="35"/>
                          </a:lnTo>
                          <a:lnTo>
                            <a:pt x="233" y="35"/>
                          </a:lnTo>
                          <a:lnTo>
                            <a:pt x="225" y="37"/>
                          </a:lnTo>
                          <a:lnTo>
                            <a:pt x="218" y="37"/>
                          </a:lnTo>
                          <a:lnTo>
                            <a:pt x="212" y="37"/>
                          </a:lnTo>
                          <a:lnTo>
                            <a:pt x="205" y="37"/>
                          </a:lnTo>
                          <a:lnTo>
                            <a:pt x="200" y="37"/>
                          </a:lnTo>
                          <a:lnTo>
                            <a:pt x="197" y="35"/>
                          </a:lnTo>
                          <a:lnTo>
                            <a:pt x="194" y="35"/>
                          </a:lnTo>
                          <a:lnTo>
                            <a:pt x="191" y="34"/>
                          </a:lnTo>
                          <a:lnTo>
                            <a:pt x="187" y="32"/>
                          </a:lnTo>
                          <a:lnTo>
                            <a:pt x="163" y="31"/>
                          </a:lnTo>
                          <a:lnTo>
                            <a:pt x="151" y="31"/>
                          </a:lnTo>
                          <a:lnTo>
                            <a:pt x="145" y="31"/>
                          </a:lnTo>
                          <a:lnTo>
                            <a:pt x="138" y="31"/>
                          </a:lnTo>
                          <a:lnTo>
                            <a:pt x="129" y="29"/>
                          </a:lnTo>
                          <a:lnTo>
                            <a:pt x="116" y="28"/>
                          </a:lnTo>
                          <a:lnTo>
                            <a:pt x="108" y="26"/>
                          </a:lnTo>
                          <a:lnTo>
                            <a:pt x="99" y="25"/>
                          </a:lnTo>
                          <a:lnTo>
                            <a:pt x="91" y="25"/>
                          </a:lnTo>
                          <a:lnTo>
                            <a:pt x="80" y="22"/>
                          </a:lnTo>
                          <a:lnTo>
                            <a:pt x="67" y="21"/>
                          </a:lnTo>
                          <a:lnTo>
                            <a:pt x="55" y="18"/>
                          </a:lnTo>
                          <a:lnTo>
                            <a:pt x="47" y="15"/>
                          </a:lnTo>
                          <a:lnTo>
                            <a:pt x="37" y="12"/>
                          </a:lnTo>
                          <a:lnTo>
                            <a:pt x="28" y="9"/>
                          </a:lnTo>
                          <a:lnTo>
                            <a:pt x="23" y="8"/>
                          </a:lnTo>
                          <a:lnTo>
                            <a:pt x="20" y="6"/>
                          </a:lnTo>
                          <a:lnTo>
                            <a:pt x="16" y="5"/>
                          </a:lnTo>
                          <a:lnTo>
                            <a:pt x="16" y="3"/>
                          </a:lnTo>
                          <a:lnTo>
                            <a:pt x="15" y="0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sp>
                  <p:nvSpPr>
                    <p:cNvPr id="51" name="Freeform 524">
                      <a:extLst>
                        <a:ext uri="{FF2B5EF4-FFF2-40B4-BE49-F238E27FC236}">
                          <a16:creationId xmlns:a16="http://schemas.microsoft.com/office/drawing/2014/main" id="{B6D03AC8-818A-C94D-69F5-9E18CF957E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8" y="4033"/>
                      <a:ext cx="254" cy="60"/>
                    </a:xfrm>
                    <a:custGeom>
                      <a:avLst/>
                      <a:gdLst>
                        <a:gd name="T0" fmla="*/ 18 w 254"/>
                        <a:gd name="T1" fmla="*/ 8 h 60"/>
                        <a:gd name="T2" fmla="*/ 8 w 254"/>
                        <a:gd name="T3" fmla="*/ 5 h 60"/>
                        <a:gd name="T4" fmla="*/ 2 w 254"/>
                        <a:gd name="T5" fmla="*/ 1 h 60"/>
                        <a:gd name="T6" fmla="*/ 0 w 254"/>
                        <a:gd name="T7" fmla="*/ 2 h 60"/>
                        <a:gd name="T8" fmla="*/ 0 w 254"/>
                        <a:gd name="T9" fmla="*/ 17 h 60"/>
                        <a:gd name="T10" fmla="*/ 5 w 254"/>
                        <a:gd name="T11" fmla="*/ 23 h 60"/>
                        <a:gd name="T12" fmla="*/ 11 w 254"/>
                        <a:gd name="T13" fmla="*/ 27 h 60"/>
                        <a:gd name="T14" fmla="*/ 34 w 254"/>
                        <a:gd name="T15" fmla="*/ 34 h 60"/>
                        <a:gd name="T16" fmla="*/ 62 w 254"/>
                        <a:gd name="T17" fmla="*/ 43 h 60"/>
                        <a:gd name="T18" fmla="*/ 88 w 254"/>
                        <a:gd name="T19" fmla="*/ 49 h 60"/>
                        <a:gd name="T20" fmla="*/ 112 w 254"/>
                        <a:gd name="T21" fmla="*/ 53 h 60"/>
                        <a:gd name="T22" fmla="*/ 127 w 254"/>
                        <a:gd name="T23" fmla="*/ 56 h 60"/>
                        <a:gd name="T24" fmla="*/ 138 w 254"/>
                        <a:gd name="T25" fmla="*/ 56 h 60"/>
                        <a:gd name="T26" fmla="*/ 156 w 254"/>
                        <a:gd name="T27" fmla="*/ 57 h 60"/>
                        <a:gd name="T28" fmla="*/ 178 w 254"/>
                        <a:gd name="T29" fmla="*/ 59 h 60"/>
                        <a:gd name="T30" fmla="*/ 204 w 254"/>
                        <a:gd name="T31" fmla="*/ 60 h 60"/>
                        <a:gd name="T32" fmla="*/ 222 w 254"/>
                        <a:gd name="T33" fmla="*/ 59 h 60"/>
                        <a:gd name="T34" fmla="*/ 231 w 254"/>
                        <a:gd name="T35" fmla="*/ 57 h 60"/>
                        <a:gd name="T36" fmla="*/ 241 w 254"/>
                        <a:gd name="T37" fmla="*/ 54 h 60"/>
                        <a:gd name="T38" fmla="*/ 248 w 254"/>
                        <a:gd name="T39" fmla="*/ 50 h 60"/>
                        <a:gd name="T40" fmla="*/ 252 w 254"/>
                        <a:gd name="T41" fmla="*/ 44 h 60"/>
                        <a:gd name="T42" fmla="*/ 254 w 254"/>
                        <a:gd name="T43" fmla="*/ 34 h 60"/>
                        <a:gd name="T44" fmla="*/ 254 w 254"/>
                        <a:gd name="T45" fmla="*/ 26 h 60"/>
                        <a:gd name="T46" fmla="*/ 252 w 254"/>
                        <a:gd name="T47" fmla="*/ 24 h 60"/>
                        <a:gd name="T48" fmla="*/ 249 w 254"/>
                        <a:gd name="T49" fmla="*/ 28 h 60"/>
                        <a:gd name="T50" fmla="*/ 239 w 254"/>
                        <a:gd name="T51" fmla="*/ 31 h 60"/>
                        <a:gd name="T52" fmla="*/ 226 w 254"/>
                        <a:gd name="T53" fmla="*/ 33 h 60"/>
                        <a:gd name="T54" fmla="*/ 210 w 254"/>
                        <a:gd name="T55" fmla="*/ 34 h 60"/>
                        <a:gd name="T56" fmla="*/ 197 w 254"/>
                        <a:gd name="T57" fmla="*/ 34 h 60"/>
                        <a:gd name="T58" fmla="*/ 178 w 254"/>
                        <a:gd name="T59" fmla="*/ 34 h 60"/>
                        <a:gd name="T60" fmla="*/ 163 w 254"/>
                        <a:gd name="T61" fmla="*/ 34 h 60"/>
                        <a:gd name="T62" fmla="*/ 148 w 254"/>
                        <a:gd name="T63" fmla="*/ 33 h 60"/>
                        <a:gd name="T64" fmla="*/ 130 w 254"/>
                        <a:gd name="T65" fmla="*/ 31 h 60"/>
                        <a:gd name="T66" fmla="*/ 111 w 254"/>
                        <a:gd name="T67" fmla="*/ 30 h 60"/>
                        <a:gd name="T68" fmla="*/ 94 w 254"/>
                        <a:gd name="T69" fmla="*/ 27 h 60"/>
                        <a:gd name="T70" fmla="*/ 77 w 254"/>
                        <a:gd name="T71" fmla="*/ 24 h 60"/>
                        <a:gd name="T72" fmla="*/ 62 w 254"/>
                        <a:gd name="T73" fmla="*/ 21 h 60"/>
                        <a:gd name="T74" fmla="*/ 47 w 254"/>
                        <a:gd name="T75" fmla="*/ 17 h 60"/>
                        <a:gd name="T76" fmla="*/ 36 w 254"/>
                        <a:gd name="T77" fmla="*/ 14 h 60"/>
                        <a:gd name="T78" fmla="*/ 26 w 254"/>
                        <a:gd name="T79" fmla="*/ 11 h 60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54"/>
                        <a:gd name="T121" fmla="*/ 0 h 60"/>
                        <a:gd name="T122" fmla="*/ 254 w 254"/>
                        <a:gd name="T123" fmla="*/ 60 h 60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54" h="60">
                          <a:moveTo>
                            <a:pt x="23" y="10"/>
                          </a:moveTo>
                          <a:lnTo>
                            <a:pt x="18" y="8"/>
                          </a:lnTo>
                          <a:lnTo>
                            <a:pt x="13" y="7"/>
                          </a:lnTo>
                          <a:lnTo>
                            <a:pt x="8" y="5"/>
                          </a:lnTo>
                          <a:lnTo>
                            <a:pt x="5" y="2"/>
                          </a:lnTo>
                          <a:lnTo>
                            <a:pt x="2" y="1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15"/>
                          </a:lnTo>
                          <a:lnTo>
                            <a:pt x="0" y="17"/>
                          </a:lnTo>
                          <a:lnTo>
                            <a:pt x="2" y="20"/>
                          </a:lnTo>
                          <a:lnTo>
                            <a:pt x="5" y="23"/>
                          </a:lnTo>
                          <a:lnTo>
                            <a:pt x="7" y="24"/>
                          </a:lnTo>
                          <a:lnTo>
                            <a:pt x="11" y="27"/>
                          </a:lnTo>
                          <a:lnTo>
                            <a:pt x="24" y="31"/>
                          </a:lnTo>
                          <a:lnTo>
                            <a:pt x="34" y="34"/>
                          </a:lnTo>
                          <a:lnTo>
                            <a:pt x="47" y="39"/>
                          </a:lnTo>
                          <a:lnTo>
                            <a:pt x="62" y="43"/>
                          </a:lnTo>
                          <a:lnTo>
                            <a:pt x="73" y="46"/>
                          </a:lnTo>
                          <a:lnTo>
                            <a:pt x="88" y="49"/>
                          </a:lnTo>
                          <a:lnTo>
                            <a:pt x="101" y="52"/>
                          </a:lnTo>
                          <a:lnTo>
                            <a:pt x="112" y="53"/>
                          </a:lnTo>
                          <a:lnTo>
                            <a:pt x="121" y="54"/>
                          </a:lnTo>
                          <a:lnTo>
                            <a:pt x="127" y="56"/>
                          </a:lnTo>
                          <a:lnTo>
                            <a:pt x="132" y="56"/>
                          </a:lnTo>
                          <a:lnTo>
                            <a:pt x="138" y="56"/>
                          </a:lnTo>
                          <a:lnTo>
                            <a:pt x="143" y="57"/>
                          </a:lnTo>
                          <a:lnTo>
                            <a:pt x="156" y="57"/>
                          </a:lnTo>
                          <a:lnTo>
                            <a:pt x="168" y="59"/>
                          </a:lnTo>
                          <a:lnTo>
                            <a:pt x="178" y="59"/>
                          </a:lnTo>
                          <a:lnTo>
                            <a:pt x="189" y="59"/>
                          </a:lnTo>
                          <a:lnTo>
                            <a:pt x="204" y="60"/>
                          </a:lnTo>
                          <a:lnTo>
                            <a:pt x="215" y="59"/>
                          </a:lnTo>
                          <a:lnTo>
                            <a:pt x="222" y="59"/>
                          </a:lnTo>
                          <a:lnTo>
                            <a:pt x="228" y="59"/>
                          </a:lnTo>
                          <a:lnTo>
                            <a:pt x="231" y="57"/>
                          </a:lnTo>
                          <a:lnTo>
                            <a:pt x="236" y="57"/>
                          </a:lnTo>
                          <a:lnTo>
                            <a:pt x="241" y="54"/>
                          </a:lnTo>
                          <a:lnTo>
                            <a:pt x="244" y="53"/>
                          </a:lnTo>
                          <a:lnTo>
                            <a:pt x="248" y="50"/>
                          </a:lnTo>
                          <a:lnTo>
                            <a:pt x="249" y="47"/>
                          </a:lnTo>
                          <a:lnTo>
                            <a:pt x="252" y="44"/>
                          </a:lnTo>
                          <a:lnTo>
                            <a:pt x="254" y="39"/>
                          </a:lnTo>
                          <a:lnTo>
                            <a:pt x="254" y="34"/>
                          </a:lnTo>
                          <a:lnTo>
                            <a:pt x="254" y="30"/>
                          </a:lnTo>
                          <a:lnTo>
                            <a:pt x="254" y="26"/>
                          </a:lnTo>
                          <a:lnTo>
                            <a:pt x="254" y="21"/>
                          </a:lnTo>
                          <a:lnTo>
                            <a:pt x="252" y="24"/>
                          </a:lnTo>
                          <a:lnTo>
                            <a:pt x="251" y="27"/>
                          </a:lnTo>
                          <a:lnTo>
                            <a:pt x="249" y="28"/>
                          </a:lnTo>
                          <a:lnTo>
                            <a:pt x="244" y="30"/>
                          </a:lnTo>
                          <a:lnTo>
                            <a:pt x="239" y="31"/>
                          </a:lnTo>
                          <a:lnTo>
                            <a:pt x="235" y="33"/>
                          </a:lnTo>
                          <a:lnTo>
                            <a:pt x="226" y="33"/>
                          </a:lnTo>
                          <a:lnTo>
                            <a:pt x="220" y="34"/>
                          </a:lnTo>
                          <a:lnTo>
                            <a:pt x="210" y="34"/>
                          </a:lnTo>
                          <a:lnTo>
                            <a:pt x="202" y="34"/>
                          </a:lnTo>
                          <a:lnTo>
                            <a:pt x="197" y="34"/>
                          </a:lnTo>
                          <a:lnTo>
                            <a:pt x="189" y="34"/>
                          </a:lnTo>
                          <a:lnTo>
                            <a:pt x="178" y="34"/>
                          </a:lnTo>
                          <a:lnTo>
                            <a:pt x="171" y="34"/>
                          </a:lnTo>
                          <a:lnTo>
                            <a:pt x="163" y="34"/>
                          </a:lnTo>
                          <a:lnTo>
                            <a:pt x="156" y="33"/>
                          </a:lnTo>
                          <a:lnTo>
                            <a:pt x="148" y="33"/>
                          </a:lnTo>
                          <a:lnTo>
                            <a:pt x="140" y="33"/>
                          </a:lnTo>
                          <a:lnTo>
                            <a:pt x="130" y="31"/>
                          </a:lnTo>
                          <a:lnTo>
                            <a:pt x="121" y="31"/>
                          </a:lnTo>
                          <a:lnTo>
                            <a:pt x="111" y="30"/>
                          </a:lnTo>
                          <a:lnTo>
                            <a:pt x="103" y="28"/>
                          </a:lnTo>
                          <a:lnTo>
                            <a:pt x="94" y="27"/>
                          </a:lnTo>
                          <a:lnTo>
                            <a:pt x="85" y="26"/>
                          </a:lnTo>
                          <a:lnTo>
                            <a:pt x="77" y="24"/>
                          </a:lnTo>
                          <a:lnTo>
                            <a:pt x="70" y="23"/>
                          </a:lnTo>
                          <a:lnTo>
                            <a:pt x="62" y="21"/>
                          </a:lnTo>
                          <a:lnTo>
                            <a:pt x="54" y="18"/>
                          </a:lnTo>
                          <a:lnTo>
                            <a:pt x="47" y="17"/>
                          </a:lnTo>
                          <a:lnTo>
                            <a:pt x="41" y="15"/>
                          </a:lnTo>
                          <a:lnTo>
                            <a:pt x="36" y="14"/>
                          </a:lnTo>
                          <a:lnTo>
                            <a:pt x="31" y="13"/>
                          </a:lnTo>
                          <a:lnTo>
                            <a:pt x="26" y="11"/>
                          </a:lnTo>
                          <a:lnTo>
                            <a:pt x="23" y="1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sp>
                  <p:nvSpPr>
                    <p:cNvPr id="52" name="Freeform 525">
                      <a:extLst>
                        <a:ext uri="{FF2B5EF4-FFF2-40B4-BE49-F238E27FC236}">
                          <a16:creationId xmlns:a16="http://schemas.microsoft.com/office/drawing/2014/main" id="{40D40E18-AC39-E0A3-7A1D-CABC116305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46" y="4043"/>
                      <a:ext cx="174" cy="26"/>
                    </a:xfrm>
                    <a:custGeom>
                      <a:avLst/>
                      <a:gdLst>
                        <a:gd name="T0" fmla="*/ 2147483646 w 107"/>
                        <a:gd name="T1" fmla="*/ 6655331 h 18"/>
                        <a:gd name="T2" fmla="*/ 2147483646 w 107"/>
                        <a:gd name="T3" fmla="*/ 7058458 h 18"/>
                        <a:gd name="T4" fmla="*/ 0 w 107"/>
                        <a:gd name="T5" fmla="*/ 0 h 18"/>
                        <a:gd name="T6" fmla="*/ 0 60000 65536"/>
                        <a:gd name="T7" fmla="*/ 0 60000 65536"/>
                        <a:gd name="T8" fmla="*/ 0 60000 65536"/>
                        <a:gd name="T9" fmla="*/ 0 w 107"/>
                        <a:gd name="T10" fmla="*/ 0 h 18"/>
                        <a:gd name="T11" fmla="*/ 107 w 107"/>
                        <a:gd name="T12" fmla="*/ 18 h 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07" h="18">
                          <a:moveTo>
                            <a:pt x="107" y="17"/>
                          </a:moveTo>
                          <a:cubicBezTo>
                            <a:pt x="101" y="18"/>
                            <a:pt x="94" y="18"/>
                            <a:pt x="88" y="18"/>
                          </a:cubicBezTo>
                          <a:cubicBezTo>
                            <a:pt x="52" y="18"/>
                            <a:pt x="19" y="11"/>
                            <a:pt x="0" y="0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rgbClr val="A0A0A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</p:grpSp>
              <p:grpSp>
                <p:nvGrpSpPr>
                  <p:cNvPr id="43" name="Group 526">
                    <a:extLst>
                      <a:ext uri="{FF2B5EF4-FFF2-40B4-BE49-F238E27FC236}">
                        <a16:creationId xmlns:a16="http://schemas.microsoft.com/office/drawing/2014/main" id="{276CF9FC-C1DA-85A9-6133-3FEAC1FF59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38" y="4043"/>
                    <a:ext cx="163" cy="42"/>
                    <a:chOff x="2838" y="4043"/>
                    <a:chExt cx="163" cy="42"/>
                  </a:xfrm>
                </p:grpSpPr>
                <p:grpSp>
                  <p:nvGrpSpPr>
                    <p:cNvPr id="44" name="Group 527">
                      <a:extLst>
                        <a:ext uri="{FF2B5EF4-FFF2-40B4-BE49-F238E27FC236}">
                          <a16:creationId xmlns:a16="http://schemas.microsoft.com/office/drawing/2014/main" id="{555C9112-623E-6FE4-582E-DCDC77007C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0" y="4073"/>
                      <a:ext cx="31" cy="12"/>
                      <a:chOff x="2970" y="4073"/>
                      <a:chExt cx="31" cy="12"/>
                    </a:xfrm>
                  </p:grpSpPr>
                  <p:sp>
                    <p:nvSpPr>
                      <p:cNvPr id="48" name="Freeform 528">
                        <a:extLst>
                          <a:ext uri="{FF2B5EF4-FFF2-40B4-BE49-F238E27FC236}">
                            <a16:creationId xmlns:a16="http://schemas.microsoft.com/office/drawing/2014/main" id="{4342223F-A919-07C3-049D-E1DAE82D2D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0" y="4073"/>
                        <a:ext cx="31" cy="12"/>
                      </a:xfrm>
                      <a:custGeom>
                        <a:avLst/>
                        <a:gdLst>
                          <a:gd name="T0" fmla="*/ 0 w 31"/>
                          <a:gd name="T1" fmla="*/ 0 h 12"/>
                          <a:gd name="T2" fmla="*/ 0 w 31"/>
                          <a:gd name="T3" fmla="*/ 12 h 12"/>
                          <a:gd name="T4" fmla="*/ 31 w 31"/>
                          <a:gd name="T5" fmla="*/ 12 h 12"/>
                          <a:gd name="T6" fmla="*/ 31 w 31"/>
                          <a:gd name="T7" fmla="*/ 10 h 12"/>
                          <a:gd name="T8" fmla="*/ 5 w 31"/>
                          <a:gd name="T9" fmla="*/ 9 h 12"/>
                          <a:gd name="T10" fmla="*/ 5 w 31"/>
                          <a:gd name="T11" fmla="*/ 0 h 12"/>
                          <a:gd name="T12" fmla="*/ 0 w 31"/>
                          <a:gd name="T13" fmla="*/ 0 h 1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1"/>
                          <a:gd name="T22" fmla="*/ 0 h 12"/>
                          <a:gd name="T23" fmla="*/ 31 w 31"/>
                          <a:gd name="T24" fmla="*/ 12 h 1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1" h="12">
                            <a:moveTo>
                              <a:pt x="0" y="0"/>
                            </a:moveTo>
                            <a:lnTo>
                              <a:pt x="0" y="12"/>
                            </a:lnTo>
                            <a:lnTo>
                              <a:pt x="31" y="12"/>
                            </a:lnTo>
                            <a:lnTo>
                              <a:pt x="31" y="10"/>
                            </a:lnTo>
                            <a:lnTo>
                              <a:pt x="5" y="9"/>
                            </a:lnTo>
                            <a:lnTo>
                              <a:pt x="5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49" name="Freeform 529">
                        <a:extLst>
                          <a:ext uri="{FF2B5EF4-FFF2-40B4-BE49-F238E27FC236}">
                            <a16:creationId xmlns:a16="http://schemas.microsoft.com/office/drawing/2014/main" id="{1E54ACCB-A761-0F9F-7250-E0CE5E54F34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3" y="4073"/>
                        <a:ext cx="28" cy="10"/>
                      </a:xfrm>
                      <a:custGeom>
                        <a:avLst/>
                        <a:gdLst>
                          <a:gd name="T0" fmla="*/ 0 w 28"/>
                          <a:gd name="T1" fmla="*/ 0 h 10"/>
                          <a:gd name="T2" fmla="*/ 28 w 28"/>
                          <a:gd name="T3" fmla="*/ 0 h 10"/>
                          <a:gd name="T4" fmla="*/ 28 w 28"/>
                          <a:gd name="T5" fmla="*/ 10 h 10"/>
                          <a:gd name="T6" fmla="*/ 0 w 28"/>
                          <a:gd name="T7" fmla="*/ 9 h 10"/>
                          <a:gd name="T8" fmla="*/ 0 w 28"/>
                          <a:gd name="T9" fmla="*/ 0 h 1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"/>
                          <a:gd name="T16" fmla="*/ 0 h 10"/>
                          <a:gd name="T17" fmla="*/ 28 w 28"/>
                          <a:gd name="T18" fmla="*/ 10 h 1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" h="10">
                            <a:moveTo>
                              <a:pt x="0" y="0"/>
                            </a:moveTo>
                            <a:lnTo>
                              <a:pt x="28" y="0"/>
                            </a:lnTo>
                            <a:lnTo>
                              <a:pt x="28" y="10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0202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  <p:grpSp>
                  <p:nvGrpSpPr>
                    <p:cNvPr id="45" name="Group 530">
                      <a:extLst>
                        <a:ext uri="{FF2B5EF4-FFF2-40B4-BE49-F238E27FC236}">
                          <a16:creationId xmlns:a16="http://schemas.microsoft.com/office/drawing/2014/main" id="{F8DFAD09-DA60-1470-0BD3-FF33A9C73F3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8" y="4043"/>
                      <a:ext cx="13" cy="13"/>
                      <a:chOff x="2838" y="4043"/>
                      <a:chExt cx="13" cy="13"/>
                    </a:xfrm>
                  </p:grpSpPr>
                  <p:sp>
                    <p:nvSpPr>
                      <p:cNvPr id="46" name="Freeform 531">
                        <a:extLst>
                          <a:ext uri="{FF2B5EF4-FFF2-40B4-BE49-F238E27FC236}">
                            <a16:creationId xmlns:a16="http://schemas.microsoft.com/office/drawing/2014/main" id="{6F13DB9F-AE3A-C4B4-1707-95D0680FCB5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8" y="4043"/>
                        <a:ext cx="13" cy="13"/>
                      </a:xfrm>
                      <a:custGeom>
                        <a:avLst/>
                        <a:gdLst>
                          <a:gd name="T0" fmla="*/ 0 w 13"/>
                          <a:gd name="T1" fmla="*/ 0 h 13"/>
                          <a:gd name="T2" fmla="*/ 0 w 13"/>
                          <a:gd name="T3" fmla="*/ 8 h 13"/>
                          <a:gd name="T4" fmla="*/ 13 w 13"/>
                          <a:gd name="T5" fmla="*/ 13 h 13"/>
                          <a:gd name="T6" fmla="*/ 13 w 13"/>
                          <a:gd name="T7" fmla="*/ 11 h 13"/>
                          <a:gd name="T8" fmla="*/ 0 w 13"/>
                          <a:gd name="T9" fmla="*/ 7 h 13"/>
                          <a:gd name="T10" fmla="*/ 0 w 13"/>
                          <a:gd name="T11" fmla="*/ 1 h 13"/>
                          <a:gd name="T12" fmla="*/ 0 w 13"/>
                          <a:gd name="T13" fmla="*/ 0 h 1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3"/>
                          <a:gd name="T22" fmla="*/ 0 h 13"/>
                          <a:gd name="T23" fmla="*/ 13 w 13"/>
                          <a:gd name="T24" fmla="*/ 13 h 1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3" h="13">
                            <a:moveTo>
                              <a:pt x="0" y="0"/>
                            </a:moveTo>
                            <a:lnTo>
                              <a:pt x="0" y="8"/>
                            </a:lnTo>
                            <a:lnTo>
                              <a:pt x="13" y="13"/>
                            </a:lnTo>
                            <a:lnTo>
                              <a:pt x="13" y="11"/>
                            </a:lnTo>
                            <a:lnTo>
                              <a:pt x="0" y="7"/>
                            </a:lnTo>
                            <a:lnTo>
                              <a:pt x="0" y="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47" name="Freeform 532">
                        <a:extLst>
                          <a:ext uri="{FF2B5EF4-FFF2-40B4-BE49-F238E27FC236}">
                            <a16:creationId xmlns:a16="http://schemas.microsoft.com/office/drawing/2014/main" id="{0893101F-833F-BDBE-07B7-08EA431785A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9" y="4044"/>
                        <a:ext cx="12" cy="10"/>
                      </a:xfrm>
                      <a:custGeom>
                        <a:avLst/>
                        <a:gdLst>
                          <a:gd name="T0" fmla="*/ 0 w 12"/>
                          <a:gd name="T1" fmla="*/ 0 h 10"/>
                          <a:gd name="T2" fmla="*/ 12 w 12"/>
                          <a:gd name="T3" fmla="*/ 4 h 10"/>
                          <a:gd name="T4" fmla="*/ 12 w 12"/>
                          <a:gd name="T5" fmla="*/ 10 h 10"/>
                          <a:gd name="T6" fmla="*/ 0 w 12"/>
                          <a:gd name="T7" fmla="*/ 7 h 10"/>
                          <a:gd name="T8" fmla="*/ 0 w 12"/>
                          <a:gd name="T9" fmla="*/ 0 h 1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"/>
                          <a:gd name="T16" fmla="*/ 0 h 10"/>
                          <a:gd name="T17" fmla="*/ 12 w 12"/>
                          <a:gd name="T18" fmla="*/ 10 h 1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" h="10">
                            <a:moveTo>
                              <a:pt x="0" y="0"/>
                            </a:moveTo>
                            <a:lnTo>
                              <a:pt x="12" y="4"/>
                            </a:lnTo>
                            <a:lnTo>
                              <a:pt x="12" y="10"/>
                            </a:lnTo>
                            <a:lnTo>
                              <a:pt x="0" y="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0202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</p:grpSp>
            </p:grpSp>
          </p:grpSp>
        </p:grpSp>
        <p:grpSp>
          <p:nvGrpSpPr>
            <p:cNvPr id="26" name="Group 533">
              <a:extLst>
                <a:ext uri="{FF2B5EF4-FFF2-40B4-BE49-F238E27FC236}">
                  <a16:creationId xmlns:a16="http://schemas.microsoft.com/office/drawing/2014/main" id="{15A237F2-3971-A25E-B74F-20622EA9B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7" y="3832"/>
              <a:ext cx="203" cy="36"/>
              <a:chOff x="3167" y="3832"/>
              <a:chExt cx="203" cy="36"/>
            </a:xfrm>
          </p:grpSpPr>
          <p:sp>
            <p:nvSpPr>
              <p:cNvPr id="27" name="Freeform 534">
                <a:extLst>
                  <a:ext uri="{FF2B5EF4-FFF2-40B4-BE49-F238E27FC236}">
                    <a16:creationId xmlns:a16="http://schemas.microsoft.com/office/drawing/2014/main" id="{017B5CC5-B040-3303-3087-51C1828A5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850"/>
                <a:ext cx="195" cy="9"/>
              </a:xfrm>
              <a:custGeom>
                <a:avLst/>
                <a:gdLst>
                  <a:gd name="T0" fmla="*/ 0 w 195"/>
                  <a:gd name="T1" fmla="*/ 0 h 9"/>
                  <a:gd name="T2" fmla="*/ 186 w 195"/>
                  <a:gd name="T3" fmla="*/ 3 h 9"/>
                  <a:gd name="T4" fmla="*/ 195 w 195"/>
                  <a:gd name="T5" fmla="*/ 2 h 9"/>
                  <a:gd name="T6" fmla="*/ 195 w 195"/>
                  <a:gd name="T7" fmla="*/ 6 h 9"/>
                  <a:gd name="T8" fmla="*/ 186 w 195"/>
                  <a:gd name="T9" fmla="*/ 9 h 9"/>
                  <a:gd name="T10" fmla="*/ 0 w 195"/>
                  <a:gd name="T11" fmla="*/ 6 h 9"/>
                  <a:gd name="T12" fmla="*/ 0 w 195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9"/>
                  <a:gd name="T23" fmla="*/ 195 w 195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9">
                    <a:moveTo>
                      <a:pt x="0" y="0"/>
                    </a:moveTo>
                    <a:lnTo>
                      <a:pt x="186" y="3"/>
                    </a:lnTo>
                    <a:lnTo>
                      <a:pt x="195" y="2"/>
                    </a:lnTo>
                    <a:lnTo>
                      <a:pt x="195" y="6"/>
                    </a:lnTo>
                    <a:lnTo>
                      <a:pt x="186" y="9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28" name="Freeform 535">
                <a:extLst>
                  <a:ext uri="{FF2B5EF4-FFF2-40B4-BE49-F238E27FC236}">
                    <a16:creationId xmlns:a16="http://schemas.microsoft.com/office/drawing/2014/main" id="{5565C864-B6A0-551B-3A5C-EC85B5563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832"/>
                <a:ext cx="187" cy="21"/>
              </a:xfrm>
              <a:custGeom>
                <a:avLst/>
                <a:gdLst>
                  <a:gd name="T0" fmla="*/ 6 w 187"/>
                  <a:gd name="T1" fmla="*/ 0 h 21"/>
                  <a:gd name="T2" fmla="*/ 187 w 187"/>
                  <a:gd name="T3" fmla="*/ 1 h 21"/>
                  <a:gd name="T4" fmla="*/ 186 w 187"/>
                  <a:gd name="T5" fmla="*/ 8 h 21"/>
                  <a:gd name="T6" fmla="*/ 186 w 187"/>
                  <a:gd name="T7" fmla="*/ 21 h 21"/>
                  <a:gd name="T8" fmla="*/ 0 w 187"/>
                  <a:gd name="T9" fmla="*/ 18 h 21"/>
                  <a:gd name="T10" fmla="*/ 0 w 187"/>
                  <a:gd name="T11" fmla="*/ 5 h 21"/>
                  <a:gd name="T12" fmla="*/ 6 w 187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21"/>
                  <a:gd name="T23" fmla="*/ 187 w 18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21">
                    <a:moveTo>
                      <a:pt x="6" y="0"/>
                    </a:moveTo>
                    <a:lnTo>
                      <a:pt x="187" y="1"/>
                    </a:lnTo>
                    <a:lnTo>
                      <a:pt x="186" y="8"/>
                    </a:lnTo>
                    <a:lnTo>
                      <a:pt x="186" y="21"/>
                    </a:lnTo>
                    <a:lnTo>
                      <a:pt x="0" y="18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29" name="Freeform 536">
                <a:extLst>
                  <a:ext uri="{FF2B5EF4-FFF2-40B4-BE49-F238E27FC236}">
                    <a16:creationId xmlns:a16="http://schemas.microsoft.com/office/drawing/2014/main" id="{76713DCC-0151-E534-28F6-069C1B43F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" y="3832"/>
                <a:ext cx="9" cy="21"/>
              </a:xfrm>
              <a:custGeom>
                <a:avLst/>
                <a:gdLst>
                  <a:gd name="T0" fmla="*/ 1 w 9"/>
                  <a:gd name="T1" fmla="*/ 0 h 21"/>
                  <a:gd name="T2" fmla="*/ 6 w 9"/>
                  <a:gd name="T3" fmla="*/ 4 h 21"/>
                  <a:gd name="T4" fmla="*/ 9 w 9"/>
                  <a:gd name="T5" fmla="*/ 11 h 21"/>
                  <a:gd name="T6" fmla="*/ 9 w 9"/>
                  <a:gd name="T7" fmla="*/ 20 h 21"/>
                  <a:gd name="T8" fmla="*/ 0 w 9"/>
                  <a:gd name="T9" fmla="*/ 21 h 21"/>
                  <a:gd name="T10" fmla="*/ 0 w 9"/>
                  <a:gd name="T11" fmla="*/ 8 h 21"/>
                  <a:gd name="T12" fmla="*/ 1 w 9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1"/>
                  <a:gd name="T23" fmla="*/ 9 w 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1">
                    <a:moveTo>
                      <a:pt x="1" y="0"/>
                    </a:moveTo>
                    <a:lnTo>
                      <a:pt x="6" y="4"/>
                    </a:lnTo>
                    <a:lnTo>
                      <a:pt x="9" y="11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30" name="Freeform 537">
                <a:extLst>
                  <a:ext uri="{FF2B5EF4-FFF2-40B4-BE49-F238E27FC236}">
                    <a16:creationId xmlns:a16="http://schemas.microsoft.com/office/drawing/2014/main" id="{ADDBA08A-A6C5-A582-6E4F-50EB48E03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3832"/>
                <a:ext cx="70" cy="21"/>
              </a:xfrm>
              <a:custGeom>
                <a:avLst/>
                <a:gdLst>
                  <a:gd name="T0" fmla="*/ 4 w 70"/>
                  <a:gd name="T1" fmla="*/ 0 h 21"/>
                  <a:gd name="T2" fmla="*/ 0 w 70"/>
                  <a:gd name="T3" fmla="*/ 8 h 21"/>
                  <a:gd name="T4" fmla="*/ 0 w 70"/>
                  <a:gd name="T5" fmla="*/ 20 h 21"/>
                  <a:gd name="T6" fmla="*/ 65 w 70"/>
                  <a:gd name="T7" fmla="*/ 21 h 21"/>
                  <a:gd name="T8" fmla="*/ 65 w 70"/>
                  <a:gd name="T9" fmla="*/ 8 h 21"/>
                  <a:gd name="T10" fmla="*/ 70 w 70"/>
                  <a:gd name="T11" fmla="*/ 0 h 21"/>
                  <a:gd name="T12" fmla="*/ 4 w 7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4" y="0"/>
                    </a:moveTo>
                    <a:lnTo>
                      <a:pt x="0" y="8"/>
                    </a:lnTo>
                    <a:lnTo>
                      <a:pt x="0" y="20"/>
                    </a:lnTo>
                    <a:lnTo>
                      <a:pt x="65" y="21"/>
                    </a:lnTo>
                    <a:lnTo>
                      <a:pt x="65" y="8"/>
                    </a:lnTo>
                    <a:lnTo>
                      <a:pt x="7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31" name="Freeform 538">
                <a:extLst>
                  <a:ext uri="{FF2B5EF4-FFF2-40B4-BE49-F238E27FC236}">
                    <a16:creationId xmlns:a16="http://schemas.microsoft.com/office/drawing/2014/main" id="{3C13BD39-F07F-D2EA-8702-CFB207285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" y="3853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6 h 6"/>
                  <a:gd name="T4" fmla="*/ 9 w 9"/>
                  <a:gd name="T5" fmla="*/ 3 h 6"/>
                  <a:gd name="T6" fmla="*/ 9 w 9"/>
                  <a:gd name="T7" fmla="*/ 0 h 6"/>
                  <a:gd name="T8" fmla="*/ 0 w 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0"/>
                    </a:moveTo>
                    <a:lnTo>
                      <a:pt x="0" y="6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32" name="Freeform 539">
                <a:extLst>
                  <a:ext uri="{FF2B5EF4-FFF2-40B4-BE49-F238E27FC236}">
                    <a16:creationId xmlns:a16="http://schemas.microsoft.com/office/drawing/2014/main" id="{D58CB741-C603-FB50-CAE5-E198D87C1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3859"/>
                <a:ext cx="203" cy="9"/>
              </a:xfrm>
              <a:custGeom>
                <a:avLst/>
                <a:gdLst>
                  <a:gd name="T0" fmla="*/ 23 w 203"/>
                  <a:gd name="T1" fmla="*/ 0 h 9"/>
                  <a:gd name="T2" fmla="*/ 65 w 203"/>
                  <a:gd name="T3" fmla="*/ 0 h 9"/>
                  <a:gd name="T4" fmla="*/ 104 w 203"/>
                  <a:gd name="T5" fmla="*/ 0 h 9"/>
                  <a:gd name="T6" fmla="*/ 153 w 203"/>
                  <a:gd name="T7" fmla="*/ 2 h 9"/>
                  <a:gd name="T8" fmla="*/ 184 w 203"/>
                  <a:gd name="T9" fmla="*/ 3 h 9"/>
                  <a:gd name="T10" fmla="*/ 200 w 203"/>
                  <a:gd name="T11" fmla="*/ 4 h 9"/>
                  <a:gd name="T12" fmla="*/ 203 w 203"/>
                  <a:gd name="T13" fmla="*/ 6 h 9"/>
                  <a:gd name="T14" fmla="*/ 199 w 203"/>
                  <a:gd name="T15" fmla="*/ 7 h 9"/>
                  <a:gd name="T16" fmla="*/ 190 w 203"/>
                  <a:gd name="T17" fmla="*/ 9 h 9"/>
                  <a:gd name="T18" fmla="*/ 181 w 203"/>
                  <a:gd name="T19" fmla="*/ 9 h 9"/>
                  <a:gd name="T20" fmla="*/ 150 w 203"/>
                  <a:gd name="T21" fmla="*/ 6 h 9"/>
                  <a:gd name="T22" fmla="*/ 119 w 203"/>
                  <a:gd name="T23" fmla="*/ 4 h 9"/>
                  <a:gd name="T24" fmla="*/ 88 w 203"/>
                  <a:gd name="T25" fmla="*/ 4 h 9"/>
                  <a:gd name="T26" fmla="*/ 62 w 203"/>
                  <a:gd name="T27" fmla="*/ 3 h 9"/>
                  <a:gd name="T28" fmla="*/ 36 w 203"/>
                  <a:gd name="T29" fmla="*/ 3 h 9"/>
                  <a:gd name="T30" fmla="*/ 0 w 203"/>
                  <a:gd name="T31" fmla="*/ 3 h 9"/>
                  <a:gd name="T32" fmla="*/ 3 w 203"/>
                  <a:gd name="T33" fmla="*/ 2 h 9"/>
                  <a:gd name="T34" fmla="*/ 8 w 203"/>
                  <a:gd name="T35" fmla="*/ 2 h 9"/>
                  <a:gd name="T36" fmla="*/ 23 w 20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3"/>
                  <a:gd name="T58" fmla="*/ 0 h 9"/>
                  <a:gd name="T59" fmla="*/ 203 w 203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3" h="9">
                    <a:moveTo>
                      <a:pt x="23" y="0"/>
                    </a:moveTo>
                    <a:lnTo>
                      <a:pt x="65" y="0"/>
                    </a:lnTo>
                    <a:lnTo>
                      <a:pt x="104" y="0"/>
                    </a:lnTo>
                    <a:lnTo>
                      <a:pt x="153" y="2"/>
                    </a:lnTo>
                    <a:lnTo>
                      <a:pt x="184" y="3"/>
                    </a:lnTo>
                    <a:lnTo>
                      <a:pt x="200" y="4"/>
                    </a:lnTo>
                    <a:lnTo>
                      <a:pt x="203" y="6"/>
                    </a:lnTo>
                    <a:lnTo>
                      <a:pt x="199" y="7"/>
                    </a:lnTo>
                    <a:lnTo>
                      <a:pt x="190" y="9"/>
                    </a:lnTo>
                    <a:lnTo>
                      <a:pt x="181" y="9"/>
                    </a:lnTo>
                    <a:lnTo>
                      <a:pt x="150" y="6"/>
                    </a:lnTo>
                    <a:lnTo>
                      <a:pt x="119" y="4"/>
                    </a:lnTo>
                    <a:lnTo>
                      <a:pt x="88" y="4"/>
                    </a:lnTo>
                    <a:lnTo>
                      <a:pt x="62" y="3"/>
                    </a:lnTo>
                    <a:lnTo>
                      <a:pt x="36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8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625"/>
              </a:p>
            </p:txBody>
          </p:sp>
        </p:grpSp>
      </p:grpSp>
      <p:grpSp>
        <p:nvGrpSpPr>
          <p:cNvPr id="157" name="Group 407">
            <a:extLst>
              <a:ext uri="{FF2B5EF4-FFF2-40B4-BE49-F238E27FC236}">
                <a16:creationId xmlns:a16="http://schemas.microsoft.com/office/drawing/2014/main" id="{A207EAAD-0518-84FE-5E71-3006EB89CA29}"/>
              </a:ext>
            </a:extLst>
          </p:cNvPr>
          <p:cNvGrpSpPr>
            <a:grpSpLocks/>
          </p:cNvGrpSpPr>
          <p:nvPr/>
        </p:nvGrpSpPr>
        <p:grpSpPr bwMode="auto">
          <a:xfrm rot="620847">
            <a:off x="9833383" y="9311127"/>
            <a:ext cx="544567" cy="353629"/>
            <a:chOff x="2828" y="3832"/>
            <a:chExt cx="782" cy="315"/>
          </a:xfrm>
        </p:grpSpPr>
        <p:grpSp>
          <p:nvGrpSpPr>
            <p:cNvPr id="158" name="Group 408">
              <a:extLst>
                <a:ext uri="{FF2B5EF4-FFF2-40B4-BE49-F238E27FC236}">
                  <a16:creationId xmlns:a16="http://schemas.microsoft.com/office/drawing/2014/main" id="{FA1811B5-281A-61B2-EED6-BE27F0284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8" y="3853"/>
              <a:ext cx="782" cy="294"/>
              <a:chOff x="2828" y="3853"/>
              <a:chExt cx="782" cy="294"/>
            </a:xfrm>
          </p:grpSpPr>
          <p:grpSp>
            <p:nvGrpSpPr>
              <p:cNvPr id="166" name="Group 409">
                <a:extLst>
                  <a:ext uri="{FF2B5EF4-FFF2-40B4-BE49-F238E27FC236}">
                    <a16:creationId xmlns:a16="http://schemas.microsoft.com/office/drawing/2014/main" id="{8C363BFE-CBE3-8AB3-AC7D-3BDF64BC7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7" y="3862"/>
                <a:ext cx="109" cy="62"/>
                <a:chOff x="3217" y="3862"/>
                <a:chExt cx="109" cy="62"/>
              </a:xfrm>
            </p:grpSpPr>
            <p:sp>
              <p:nvSpPr>
                <p:cNvPr id="288" name="Freeform 410">
                  <a:extLst>
                    <a:ext uri="{FF2B5EF4-FFF2-40B4-BE49-F238E27FC236}">
                      <a16:creationId xmlns:a16="http://schemas.microsoft.com/office/drawing/2014/main" id="{C899C768-EB4C-C83E-CC47-B52DAAED78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" y="3862"/>
                  <a:ext cx="21" cy="58"/>
                </a:xfrm>
                <a:custGeom>
                  <a:avLst/>
                  <a:gdLst>
                    <a:gd name="T0" fmla="*/ 21 w 21"/>
                    <a:gd name="T1" fmla="*/ 0 h 58"/>
                    <a:gd name="T2" fmla="*/ 18 w 21"/>
                    <a:gd name="T3" fmla="*/ 4 h 58"/>
                    <a:gd name="T4" fmla="*/ 8 w 21"/>
                    <a:gd name="T5" fmla="*/ 35 h 58"/>
                    <a:gd name="T6" fmla="*/ 0 w 21"/>
                    <a:gd name="T7" fmla="*/ 58 h 58"/>
                    <a:gd name="T8" fmla="*/ 7 w 21"/>
                    <a:gd name="T9" fmla="*/ 56 h 58"/>
                    <a:gd name="T10" fmla="*/ 21 w 21"/>
                    <a:gd name="T11" fmla="*/ 0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58"/>
                    <a:gd name="T20" fmla="*/ 21 w 21"/>
                    <a:gd name="T21" fmla="*/ 58 h 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58">
                      <a:moveTo>
                        <a:pt x="21" y="0"/>
                      </a:moveTo>
                      <a:lnTo>
                        <a:pt x="18" y="4"/>
                      </a:lnTo>
                      <a:lnTo>
                        <a:pt x="8" y="35"/>
                      </a:lnTo>
                      <a:lnTo>
                        <a:pt x="0" y="58"/>
                      </a:lnTo>
                      <a:lnTo>
                        <a:pt x="7" y="56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  <p:sp>
              <p:nvSpPr>
                <p:cNvPr id="289" name="Freeform 411">
                  <a:extLst>
                    <a:ext uri="{FF2B5EF4-FFF2-40B4-BE49-F238E27FC236}">
                      <a16:creationId xmlns:a16="http://schemas.microsoft.com/office/drawing/2014/main" id="{6EF5DF36-436D-70A8-FAD2-45BB81588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3865"/>
                  <a:ext cx="46" cy="59"/>
                </a:xfrm>
                <a:custGeom>
                  <a:avLst/>
                  <a:gdLst>
                    <a:gd name="T0" fmla="*/ 36 w 46"/>
                    <a:gd name="T1" fmla="*/ 0 h 59"/>
                    <a:gd name="T2" fmla="*/ 0 w 46"/>
                    <a:gd name="T3" fmla="*/ 59 h 59"/>
                    <a:gd name="T4" fmla="*/ 15 w 46"/>
                    <a:gd name="T5" fmla="*/ 59 h 59"/>
                    <a:gd name="T6" fmla="*/ 46 w 46"/>
                    <a:gd name="T7" fmla="*/ 1 h 59"/>
                    <a:gd name="T8" fmla="*/ 36 w 46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59"/>
                    <a:gd name="T17" fmla="*/ 46 w 46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59">
                      <a:moveTo>
                        <a:pt x="36" y="0"/>
                      </a:moveTo>
                      <a:lnTo>
                        <a:pt x="0" y="59"/>
                      </a:lnTo>
                      <a:lnTo>
                        <a:pt x="15" y="59"/>
                      </a:lnTo>
                      <a:lnTo>
                        <a:pt x="46" y="1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</p:grpSp>
          <p:grpSp>
            <p:nvGrpSpPr>
              <p:cNvPr id="167" name="Group 412">
                <a:extLst>
                  <a:ext uri="{FF2B5EF4-FFF2-40B4-BE49-F238E27FC236}">
                    <a16:creationId xmlns:a16="http://schemas.microsoft.com/office/drawing/2014/main" id="{8BC12C63-5BA0-03A4-9FD6-D6E051A72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4" y="3876"/>
                <a:ext cx="416" cy="99"/>
                <a:chOff x="3064" y="3876"/>
                <a:chExt cx="416" cy="99"/>
              </a:xfrm>
            </p:grpSpPr>
            <p:sp>
              <p:nvSpPr>
                <p:cNvPr id="272" name="Freeform 413">
                  <a:extLst>
                    <a:ext uri="{FF2B5EF4-FFF2-40B4-BE49-F238E27FC236}">
                      <a16:creationId xmlns:a16="http://schemas.microsoft.com/office/drawing/2014/main" id="{CC1B932A-1DFD-B867-16FC-4D8BFEEE2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7" y="3904"/>
                  <a:ext cx="403" cy="53"/>
                </a:xfrm>
                <a:custGeom>
                  <a:avLst/>
                  <a:gdLst>
                    <a:gd name="T0" fmla="*/ 225 w 403"/>
                    <a:gd name="T1" fmla="*/ 14 h 53"/>
                    <a:gd name="T2" fmla="*/ 233 w 403"/>
                    <a:gd name="T3" fmla="*/ 9 h 53"/>
                    <a:gd name="T4" fmla="*/ 238 w 403"/>
                    <a:gd name="T5" fmla="*/ 4 h 53"/>
                    <a:gd name="T6" fmla="*/ 245 w 403"/>
                    <a:gd name="T7" fmla="*/ 3 h 53"/>
                    <a:gd name="T8" fmla="*/ 251 w 403"/>
                    <a:gd name="T9" fmla="*/ 0 h 53"/>
                    <a:gd name="T10" fmla="*/ 262 w 403"/>
                    <a:gd name="T11" fmla="*/ 0 h 53"/>
                    <a:gd name="T12" fmla="*/ 365 w 403"/>
                    <a:gd name="T13" fmla="*/ 6 h 53"/>
                    <a:gd name="T14" fmla="*/ 375 w 403"/>
                    <a:gd name="T15" fmla="*/ 7 h 53"/>
                    <a:gd name="T16" fmla="*/ 380 w 403"/>
                    <a:gd name="T17" fmla="*/ 7 h 53"/>
                    <a:gd name="T18" fmla="*/ 385 w 403"/>
                    <a:gd name="T19" fmla="*/ 9 h 53"/>
                    <a:gd name="T20" fmla="*/ 390 w 403"/>
                    <a:gd name="T21" fmla="*/ 10 h 53"/>
                    <a:gd name="T22" fmla="*/ 393 w 403"/>
                    <a:gd name="T23" fmla="*/ 11 h 53"/>
                    <a:gd name="T24" fmla="*/ 394 w 403"/>
                    <a:gd name="T25" fmla="*/ 13 h 53"/>
                    <a:gd name="T26" fmla="*/ 398 w 403"/>
                    <a:gd name="T27" fmla="*/ 16 h 53"/>
                    <a:gd name="T28" fmla="*/ 399 w 403"/>
                    <a:gd name="T29" fmla="*/ 20 h 53"/>
                    <a:gd name="T30" fmla="*/ 403 w 403"/>
                    <a:gd name="T31" fmla="*/ 27 h 53"/>
                    <a:gd name="T32" fmla="*/ 399 w 403"/>
                    <a:gd name="T33" fmla="*/ 40 h 53"/>
                    <a:gd name="T34" fmla="*/ 243 w 403"/>
                    <a:gd name="T35" fmla="*/ 53 h 53"/>
                    <a:gd name="T36" fmla="*/ 132 w 403"/>
                    <a:gd name="T37" fmla="*/ 40 h 53"/>
                    <a:gd name="T38" fmla="*/ 0 w 403"/>
                    <a:gd name="T39" fmla="*/ 26 h 53"/>
                    <a:gd name="T40" fmla="*/ 122 w 403"/>
                    <a:gd name="T41" fmla="*/ 17 h 53"/>
                    <a:gd name="T42" fmla="*/ 202 w 403"/>
                    <a:gd name="T43" fmla="*/ 16 h 53"/>
                    <a:gd name="T44" fmla="*/ 225 w 403"/>
                    <a:gd name="T45" fmla="*/ 14 h 5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03"/>
                    <a:gd name="T70" fmla="*/ 0 h 53"/>
                    <a:gd name="T71" fmla="*/ 403 w 403"/>
                    <a:gd name="T72" fmla="*/ 53 h 5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03" h="53">
                      <a:moveTo>
                        <a:pt x="225" y="14"/>
                      </a:moveTo>
                      <a:lnTo>
                        <a:pt x="233" y="9"/>
                      </a:lnTo>
                      <a:lnTo>
                        <a:pt x="238" y="4"/>
                      </a:lnTo>
                      <a:lnTo>
                        <a:pt x="245" y="3"/>
                      </a:lnTo>
                      <a:lnTo>
                        <a:pt x="251" y="0"/>
                      </a:lnTo>
                      <a:lnTo>
                        <a:pt x="262" y="0"/>
                      </a:lnTo>
                      <a:lnTo>
                        <a:pt x="365" y="6"/>
                      </a:lnTo>
                      <a:lnTo>
                        <a:pt x="375" y="7"/>
                      </a:lnTo>
                      <a:lnTo>
                        <a:pt x="380" y="7"/>
                      </a:lnTo>
                      <a:lnTo>
                        <a:pt x="385" y="9"/>
                      </a:lnTo>
                      <a:lnTo>
                        <a:pt x="390" y="10"/>
                      </a:lnTo>
                      <a:lnTo>
                        <a:pt x="393" y="11"/>
                      </a:lnTo>
                      <a:lnTo>
                        <a:pt x="394" y="13"/>
                      </a:lnTo>
                      <a:lnTo>
                        <a:pt x="398" y="16"/>
                      </a:lnTo>
                      <a:lnTo>
                        <a:pt x="399" y="20"/>
                      </a:lnTo>
                      <a:lnTo>
                        <a:pt x="403" y="27"/>
                      </a:lnTo>
                      <a:lnTo>
                        <a:pt x="399" y="40"/>
                      </a:lnTo>
                      <a:lnTo>
                        <a:pt x="243" y="53"/>
                      </a:lnTo>
                      <a:lnTo>
                        <a:pt x="132" y="40"/>
                      </a:lnTo>
                      <a:lnTo>
                        <a:pt x="0" y="26"/>
                      </a:lnTo>
                      <a:lnTo>
                        <a:pt x="122" y="17"/>
                      </a:lnTo>
                      <a:lnTo>
                        <a:pt x="202" y="16"/>
                      </a:lnTo>
                      <a:lnTo>
                        <a:pt x="225" y="14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  <p:grpSp>
              <p:nvGrpSpPr>
                <p:cNvPr id="273" name="Group 414">
                  <a:extLst>
                    <a:ext uri="{FF2B5EF4-FFF2-40B4-BE49-F238E27FC236}">
                      <a16:creationId xmlns:a16="http://schemas.microsoft.com/office/drawing/2014/main" id="{08CF7A4C-BA6E-1167-8574-F2246E7798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64" y="3876"/>
                  <a:ext cx="326" cy="99"/>
                  <a:chOff x="3064" y="3876"/>
                  <a:chExt cx="326" cy="99"/>
                </a:xfrm>
              </p:grpSpPr>
              <p:grpSp>
                <p:nvGrpSpPr>
                  <p:cNvPr id="274" name="Group 415">
                    <a:extLst>
                      <a:ext uri="{FF2B5EF4-FFF2-40B4-BE49-F238E27FC236}">
                        <a16:creationId xmlns:a16="http://schemas.microsoft.com/office/drawing/2014/main" id="{3A755406-BE5D-09A5-E6F2-9CEF42D1FE9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0" y="3876"/>
                    <a:ext cx="230" cy="99"/>
                    <a:chOff x="3160" y="3876"/>
                    <a:chExt cx="230" cy="99"/>
                  </a:xfrm>
                </p:grpSpPr>
                <p:grpSp>
                  <p:nvGrpSpPr>
                    <p:cNvPr id="276" name="Group 416">
                      <a:extLst>
                        <a:ext uri="{FF2B5EF4-FFF2-40B4-BE49-F238E27FC236}">
                          <a16:creationId xmlns:a16="http://schemas.microsoft.com/office/drawing/2014/main" id="{918EB5F8-9FED-E0CF-C304-9698EA3317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6" y="3879"/>
                      <a:ext cx="134" cy="96"/>
                      <a:chOff x="3256" y="3879"/>
                      <a:chExt cx="134" cy="96"/>
                    </a:xfrm>
                  </p:grpSpPr>
                  <p:grpSp>
                    <p:nvGrpSpPr>
                      <p:cNvPr id="283" name="Group 417">
                        <a:extLst>
                          <a:ext uri="{FF2B5EF4-FFF2-40B4-BE49-F238E27FC236}">
                            <a16:creationId xmlns:a16="http://schemas.microsoft.com/office/drawing/2014/main" id="{645620C5-2459-9585-F9B3-A56636E131E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43" y="3898"/>
                        <a:ext cx="22" cy="7"/>
                        <a:chOff x="3343" y="3898"/>
                        <a:chExt cx="22" cy="7"/>
                      </a:xfrm>
                    </p:grpSpPr>
                    <p:sp>
                      <p:nvSpPr>
                        <p:cNvPr id="286" name="Line 418">
                          <a:extLst>
                            <a:ext uri="{FF2B5EF4-FFF2-40B4-BE49-F238E27FC236}">
                              <a16:creationId xmlns:a16="http://schemas.microsoft.com/office/drawing/2014/main" id="{D1E71F87-3801-9960-A7A3-D9F00521937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343" y="3898"/>
                          <a:ext cx="1" cy="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201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287" name="Line 419">
                          <a:extLst>
                            <a:ext uri="{FF2B5EF4-FFF2-40B4-BE49-F238E27FC236}">
                              <a16:creationId xmlns:a16="http://schemas.microsoft.com/office/drawing/2014/main" id="{64EEFC31-6ED7-64D4-895B-13ECA00D142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64" y="3900"/>
                          <a:ext cx="1" cy="5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201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  <p:sp>
                    <p:nvSpPr>
                      <p:cNvPr id="284" name="Freeform 420">
                        <a:extLst>
                          <a:ext uri="{FF2B5EF4-FFF2-40B4-BE49-F238E27FC236}">
                            <a16:creationId xmlns:a16="http://schemas.microsoft.com/office/drawing/2014/main" id="{BC9AB3ED-8628-BE85-75B8-9996A0F16BE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6" y="3901"/>
                        <a:ext cx="134" cy="74"/>
                      </a:xfrm>
                      <a:custGeom>
                        <a:avLst/>
                        <a:gdLst>
                          <a:gd name="T0" fmla="*/ 40 w 134"/>
                          <a:gd name="T1" fmla="*/ 27 h 74"/>
                          <a:gd name="T2" fmla="*/ 43 w 134"/>
                          <a:gd name="T3" fmla="*/ 23 h 74"/>
                          <a:gd name="T4" fmla="*/ 48 w 134"/>
                          <a:gd name="T5" fmla="*/ 19 h 74"/>
                          <a:gd name="T6" fmla="*/ 62 w 134"/>
                          <a:gd name="T7" fmla="*/ 3 h 74"/>
                          <a:gd name="T8" fmla="*/ 64 w 134"/>
                          <a:gd name="T9" fmla="*/ 1 h 74"/>
                          <a:gd name="T10" fmla="*/ 66 w 134"/>
                          <a:gd name="T11" fmla="*/ 1 h 74"/>
                          <a:gd name="T12" fmla="*/ 69 w 134"/>
                          <a:gd name="T13" fmla="*/ 0 h 74"/>
                          <a:gd name="T14" fmla="*/ 70 w 134"/>
                          <a:gd name="T15" fmla="*/ 0 h 74"/>
                          <a:gd name="T16" fmla="*/ 74 w 134"/>
                          <a:gd name="T17" fmla="*/ 0 h 74"/>
                          <a:gd name="T18" fmla="*/ 118 w 134"/>
                          <a:gd name="T19" fmla="*/ 3 h 74"/>
                          <a:gd name="T20" fmla="*/ 119 w 134"/>
                          <a:gd name="T21" fmla="*/ 3 h 74"/>
                          <a:gd name="T22" fmla="*/ 124 w 134"/>
                          <a:gd name="T23" fmla="*/ 3 h 74"/>
                          <a:gd name="T24" fmla="*/ 126 w 134"/>
                          <a:gd name="T25" fmla="*/ 3 h 74"/>
                          <a:gd name="T26" fmla="*/ 129 w 134"/>
                          <a:gd name="T27" fmla="*/ 4 h 74"/>
                          <a:gd name="T28" fmla="*/ 132 w 134"/>
                          <a:gd name="T29" fmla="*/ 4 h 74"/>
                          <a:gd name="T30" fmla="*/ 134 w 134"/>
                          <a:gd name="T31" fmla="*/ 6 h 74"/>
                          <a:gd name="T32" fmla="*/ 134 w 134"/>
                          <a:gd name="T33" fmla="*/ 9 h 74"/>
                          <a:gd name="T34" fmla="*/ 134 w 134"/>
                          <a:gd name="T35" fmla="*/ 12 h 74"/>
                          <a:gd name="T36" fmla="*/ 134 w 134"/>
                          <a:gd name="T37" fmla="*/ 13 h 74"/>
                          <a:gd name="T38" fmla="*/ 134 w 134"/>
                          <a:gd name="T39" fmla="*/ 16 h 74"/>
                          <a:gd name="T40" fmla="*/ 121 w 134"/>
                          <a:gd name="T41" fmla="*/ 32 h 74"/>
                          <a:gd name="T42" fmla="*/ 118 w 134"/>
                          <a:gd name="T43" fmla="*/ 38 h 74"/>
                          <a:gd name="T44" fmla="*/ 114 w 134"/>
                          <a:gd name="T45" fmla="*/ 40 h 74"/>
                          <a:gd name="T46" fmla="*/ 111 w 134"/>
                          <a:gd name="T47" fmla="*/ 46 h 74"/>
                          <a:gd name="T48" fmla="*/ 106 w 134"/>
                          <a:gd name="T49" fmla="*/ 51 h 74"/>
                          <a:gd name="T50" fmla="*/ 101 w 134"/>
                          <a:gd name="T51" fmla="*/ 55 h 74"/>
                          <a:gd name="T52" fmla="*/ 80 w 134"/>
                          <a:gd name="T53" fmla="*/ 74 h 74"/>
                          <a:gd name="T54" fmla="*/ 0 w 134"/>
                          <a:gd name="T55" fmla="*/ 64 h 74"/>
                          <a:gd name="T56" fmla="*/ 30 w 134"/>
                          <a:gd name="T57" fmla="*/ 36 h 74"/>
                          <a:gd name="T58" fmla="*/ 35 w 134"/>
                          <a:gd name="T59" fmla="*/ 33 h 74"/>
                          <a:gd name="T60" fmla="*/ 40 w 134"/>
                          <a:gd name="T61" fmla="*/ 27 h 74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134"/>
                          <a:gd name="T94" fmla="*/ 0 h 74"/>
                          <a:gd name="T95" fmla="*/ 134 w 134"/>
                          <a:gd name="T96" fmla="*/ 74 h 74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134" h="74">
                            <a:moveTo>
                              <a:pt x="40" y="27"/>
                            </a:moveTo>
                            <a:lnTo>
                              <a:pt x="43" y="23"/>
                            </a:lnTo>
                            <a:lnTo>
                              <a:pt x="48" y="19"/>
                            </a:lnTo>
                            <a:lnTo>
                              <a:pt x="62" y="3"/>
                            </a:lnTo>
                            <a:lnTo>
                              <a:pt x="64" y="1"/>
                            </a:lnTo>
                            <a:lnTo>
                              <a:pt x="66" y="1"/>
                            </a:lnTo>
                            <a:lnTo>
                              <a:pt x="69" y="0"/>
                            </a:lnTo>
                            <a:lnTo>
                              <a:pt x="70" y="0"/>
                            </a:lnTo>
                            <a:lnTo>
                              <a:pt x="74" y="0"/>
                            </a:lnTo>
                            <a:lnTo>
                              <a:pt x="118" y="3"/>
                            </a:lnTo>
                            <a:lnTo>
                              <a:pt x="119" y="3"/>
                            </a:lnTo>
                            <a:lnTo>
                              <a:pt x="124" y="3"/>
                            </a:lnTo>
                            <a:lnTo>
                              <a:pt x="126" y="3"/>
                            </a:lnTo>
                            <a:lnTo>
                              <a:pt x="129" y="4"/>
                            </a:lnTo>
                            <a:lnTo>
                              <a:pt x="132" y="4"/>
                            </a:lnTo>
                            <a:lnTo>
                              <a:pt x="134" y="6"/>
                            </a:lnTo>
                            <a:lnTo>
                              <a:pt x="134" y="9"/>
                            </a:lnTo>
                            <a:lnTo>
                              <a:pt x="134" y="12"/>
                            </a:lnTo>
                            <a:lnTo>
                              <a:pt x="134" y="13"/>
                            </a:lnTo>
                            <a:lnTo>
                              <a:pt x="134" y="16"/>
                            </a:lnTo>
                            <a:lnTo>
                              <a:pt x="121" y="32"/>
                            </a:lnTo>
                            <a:lnTo>
                              <a:pt x="118" y="38"/>
                            </a:lnTo>
                            <a:lnTo>
                              <a:pt x="114" y="40"/>
                            </a:lnTo>
                            <a:lnTo>
                              <a:pt x="111" y="46"/>
                            </a:lnTo>
                            <a:lnTo>
                              <a:pt x="106" y="51"/>
                            </a:lnTo>
                            <a:lnTo>
                              <a:pt x="101" y="55"/>
                            </a:lnTo>
                            <a:lnTo>
                              <a:pt x="80" y="74"/>
                            </a:lnTo>
                            <a:lnTo>
                              <a:pt x="0" y="64"/>
                            </a:lnTo>
                            <a:lnTo>
                              <a:pt x="30" y="36"/>
                            </a:lnTo>
                            <a:lnTo>
                              <a:pt x="35" y="33"/>
                            </a:lnTo>
                            <a:lnTo>
                              <a:pt x="40" y="27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285" name="Freeform 421">
                        <a:extLst>
                          <a:ext uri="{FF2B5EF4-FFF2-40B4-BE49-F238E27FC236}">
                            <a16:creationId xmlns:a16="http://schemas.microsoft.com/office/drawing/2014/main" id="{ECD0F7FA-9904-9BB6-943D-6FD8DD02253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33" y="3879"/>
                        <a:ext cx="47" cy="22"/>
                      </a:xfrm>
                      <a:custGeom>
                        <a:avLst/>
                        <a:gdLst>
                          <a:gd name="T0" fmla="*/ 5 w 47"/>
                          <a:gd name="T1" fmla="*/ 3 h 22"/>
                          <a:gd name="T2" fmla="*/ 0 w 47"/>
                          <a:gd name="T3" fmla="*/ 15 h 22"/>
                          <a:gd name="T4" fmla="*/ 0 w 47"/>
                          <a:gd name="T5" fmla="*/ 16 h 22"/>
                          <a:gd name="T6" fmla="*/ 0 w 47"/>
                          <a:gd name="T7" fmla="*/ 18 h 22"/>
                          <a:gd name="T8" fmla="*/ 2 w 47"/>
                          <a:gd name="T9" fmla="*/ 19 h 22"/>
                          <a:gd name="T10" fmla="*/ 2 w 47"/>
                          <a:gd name="T11" fmla="*/ 19 h 22"/>
                          <a:gd name="T12" fmla="*/ 41 w 47"/>
                          <a:gd name="T13" fmla="*/ 22 h 22"/>
                          <a:gd name="T14" fmla="*/ 42 w 47"/>
                          <a:gd name="T15" fmla="*/ 22 h 22"/>
                          <a:gd name="T16" fmla="*/ 44 w 47"/>
                          <a:gd name="T17" fmla="*/ 22 h 22"/>
                          <a:gd name="T18" fmla="*/ 46 w 47"/>
                          <a:gd name="T19" fmla="*/ 21 h 22"/>
                          <a:gd name="T20" fmla="*/ 47 w 47"/>
                          <a:gd name="T21" fmla="*/ 19 h 22"/>
                          <a:gd name="T22" fmla="*/ 47 w 47"/>
                          <a:gd name="T23" fmla="*/ 18 h 22"/>
                          <a:gd name="T24" fmla="*/ 46 w 47"/>
                          <a:gd name="T25" fmla="*/ 5 h 22"/>
                          <a:gd name="T26" fmla="*/ 42 w 47"/>
                          <a:gd name="T27" fmla="*/ 2 h 22"/>
                          <a:gd name="T28" fmla="*/ 41 w 47"/>
                          <a:gd name="T29" fmla="*/ 2 h 22"/>
                          <a:gd name="T30" fmla="*/ 37 w 47"/>
                          <a:gd name="T31" fmla="*/ 0 h 22"/>
                          <a:gd name="T32" fmla="*/ 8 w 47"/>
                          <a:gd name="T33" fmla="*/ 2 h 22"/>
                          <a:gd name="T34" fmla="*/ 6 w 47"/>
                          <a:gd name="T35" fmla="*/ 2 h 22"/>
                          <a:gd name="T36" fmla="*/ 5 w 47"/>
                          <a:gd name="T37" fmla="*/ 3 h 22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47"/>
                          <a:gd name="T58" fmla="*/ 0 h 22"/>
                          <a:gd name="T59" fmla="*/ 47 w 47"/>
                          <a:gd name="T60" fmla="*/ 22 h 22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47" h="22">
                            <a:moveTo>
                              <a:pt x="5" y="3"/>
                            </a:moveTo>
                            <a:lnTo>
                              <a:pt x="0" y="15"/>
                            </a:lnTo>
                            <a:lnTo>
                              <a:pt x="0" y="16"/>
                            </a:lnTo>
                            <a:lnTo>
                              <a:pt x="0" y="18"/>
                            </a:lnTo>
                            <a:lnTo>
                              <a:pt x="2" y="19"/>
                            </a:lnTo>
                            <a:lnTo>
                              <a:pt x="41" y="22"/>
                            </a:lnTo>
                            <a:lnTo>
                              <a:pt x="42" y="22"/>
                            </a:lnTo>
                            <a:lnTo>
                              <a:pt x="44" y="22"/>
                            </a:lnTo>
                            <a:lnTo>
                              <a:pt x="46" y="21"/>
                            </a:lnTo>
                            <a:lnTo>
                              <a:pt x="47" y="19"/>
                            </a:lnTo>
                            <a:lnTo>
                              <a:pt x="47" y="18"/>
                            </a:lnTo>
                            <a:lnTo>
                              <a:pt x="46" y="5"/>
                            </a:lnTo>
                            <a:lnTo>
                              <a:pt x="42" y="2"/>
                            </a:lnTo>
                            <a:lnTo>
                              <a:pt x="41" y="2"/>
                            </a:lnTo>
                            <a:lnTo>
                              <a:pt x="37" y="0"/>
                            </a:lnTo>
                            <a:lnTo>
                              <a:pt x="8" y="2"/>
                            </a:lnTo>
                            <a:lnTo>
                              <a:pt x="6" y="2"/>
                            </a:lnTo>
                            <a:lnTo>
                              <a:pt x="5" y="3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  <p:grpSp>
                  <p:nvGrpSpPr>
                    <p:cNvPr id="277" name="Group 422">
                      <a:extLst>
                        <a:ext uri="{FF2B5EF4-FFF2-40B4-BE49-F238E27FC236}">
                          <a16:creationId xmlns:a16="http://schemas.microsoft.com/office/drawing/2014/main" id="{93AF7D22-04CC-2121-1B83-71AFA39DBCC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0" y="3876"/>
                      <a:ext cx="132" cy="94"/>
                      <a:chOff x="3160" y="3876"/>
                      <a:chExt cx="132" cy="94"/>
                    </a:xfrm>
                  </p:grpSpPr>
                  <p:grpSp>
                    <p:nvGrpSpPr>
                      <p:cNvPr id="278" name="Group 423">
                        <a:extLst>
                          <a:ext uri="{FF2B5EF4-FFF2-40B4-BE49-F238E27FC236}">
                            <a16:creationId xmlns:a16="http://schemas.microsoft.com/office/drawing/2014/main" id="{F19BF118-FF86-FF61-05D1-CD833C9CFBD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7" y="3892"/>
                        <a:ext cx="22" cy="8"/>
                        <a:chOff x="3247" y="3892"/>
                        <a:chExt cx="22" cy="8"/>
                      </a:xfrm>
                    </p:grpSpPr>
                    <p:sp>
                      <p:nvSpPr>
                        <p:cNvPr id="281" name="Line 424">
                          <a:extLst>
                            <a:ext uri="{FF2B5EF4-FFF2-40B4-BE49-F238E27FC236}">
                              <a16:creationId xmlns:a16="http://schemas.microsoft.com/office/drawing/2014/main" id="{261D7297-6E0D-709D-2D3B-110D20D8C86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247" y="3892"/>
                          <a:ext cx="3" cy="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201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282" name="Line 425">
                          <a:extLst>
                            <a:ext uri="{FF2B5EF4-FFF2-40B4-BE49-F238E27FC236}">
                              <a16:creationId xmlns:a16="http://schemas.microsoft.com/office/drawing/2014/main" id="{4373871F-E0BB-888C-735D-DA67BFEFECF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268" y="3894"/>
                          <a:ext cx="1" cy="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201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  <p:sp>
                    <p:nvSpPr>
                      <p:cNvPr id="279" name="Freeform 426">
                        <a:extLst>
                          <a:ext uri="{FF2B5EF4-FFF2-40B4-BE49-F238E27FC236}">
                            <a16:creationId xmlns:a16="http://schemas.microsoft.com/office/drawing/2014/main" id="{8FEFB83B-0094-7E3B-3D11-11A45F11158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0" y="3897"/>
                        <a:ext cx="132" cy="73"/>
                      </a:xfrm>
                      <a:custGeom>
                        <a:avLst/>
                        <a:gdLst>
                          <a:gd name="T0" fmla="*/ 38 w 132"/>
                          <a:gd name="T1" fmla="*/ 27 h 73"/>
                          <a:gd name="T2" fmla="*/ 43 w 132"/>
                          <a:gd name="T3" fmla="*/ 23 h 73"/>
                          <a:gd name="T4" fmla="*/ 46 w 132"/>
                          <a:gd name="T5" fmla="*/ 18 h 73"/>
                          <a:gd name="T6" fmla="*/ 61 w 132"/>
                          <a:gd name="T7" fmla="*/ 3 h 73"/>
                          <a:gd name="T8" fmla="*/ 64 w 132"/>
                          <a:gd name="T9" fmla="*/ 1 h 73"/>
                          <a:gd name="T10" fmla="*/ 65 w 132"/>
                          <a:gd name="T11" fmla="*/ 0 h 73"/>
                          <a:gd name="T12" fmla="*/ 67 w 132"/>
                          <a:gd name="T13" fmla="*/ 0 h 73"/>
                          <a:gd name="T14" fmla="*/ 70 w 132"/>
                          <a:gd name="T15" fmla="*/ 0 h 73"/>
                          <a:gd name="T16" fmla="*/ 72 w 132"/>
                          <a:gd name="T17" fmla="*/ 0 h 73"/>
                          <a:gd name="T18" fmla="*/ 116 w 132"/>
                          <a:gd name="T19" fmla="*/ 1 h 73"/>
                          <a:gd name="T20" fmla="*/ 119 w 132"/>
                          <a:gd name="T21" fmla="*/ 3 h 73"/>
                          <a:gd name="T22" fmla="*/ 122 w 132"/>
                          <a:gd name="T23" fmla="*/ 3 h 73"/>
                          <a:gd name="T24" fmla="*/ 126 w 132"/>
                          <a:gd name="T25" fmla="*/ 3 h 73"/>
                          <a:gd name="T26" fmla="*/ 129 w 132"/>
                          <a:gd name="T27" fmla="*/ 3 h 73"/>
                          <a:gd name="T28" fmla="*/ 131 w 132"/>
                          <a:gd name="T29" fmla="*/ 4 h 73"/>
                          <a:gd name="T30" fmla="*/ 132 w 132"/>
                          <a:gd name="T31" fmla="*/ 5 h 73"/>
                          <a:gd name="T32" fmla="*/ 132 w 132"/>
                          <a:gd name="T33" fmla="*/ 8 h 73"/>
                          <a:gd name="T34" fmla="*/ 132 w 132"/>
                          <a:gd name="T35" fmla="*/ 11 h 73"/>
                          <a:gd name="T36" fmla="*/ 132 w 132"/>
                          <a:gd name="T37" fmla="*/ 13 h 73"/>
                          <a:gd name="T38" fmla="*/ 132 w 132"/>
                          <a:gd name="T39" fmla="*/ 14 h 73"/>
                          <a:gd name="T40" fmla="*/ 121 w 132"/>
                          <a:gd name="T41" fmla="*/ 31 h 73"/>
                          <a:gd name="T42" fmla="*/ 116 w 132"/>
                          <a:gd name="T43" fmla="*/ 37 h 73"/>
                          <a:gd name="T44" fmla="*/ 113 w 132"/>
                          <a:gd name="T45" fmla="*/ 40 h 73"/>
                          <a:gd name="T46" fmla="*/ 109 w 132"/>
                          <a:gd name="T47" fmla="*/ 46 h 73"/>
                          <a:gd name="T48" fmla="*/ 105 w 132"/>
                          <a:gd name="T49" fmla="*/ 50 h 73"/>
                          <a:gd name="T50" fmla="*/ 101 w 132"/>
                          <a:gd name="T51" fmla="*/ 55 h 73"/>
                          <a:gd name="T52" fmla="*/ 78 w 132"/>
                          <a:gd name="T53" fmla="*/ 73 h 73"/>
                          <a:gd name="T54" fmla="*/ 0 w 132"/>
                          <a:gd name="T55" fmla="*/ 63 h 73"/>
                          <a:gd name="T56" fmla="*/ 28 w 132"/>
                          <a:gd name="T57" fmla="*/ 36 h 73"/>
                          <a:gd name="T58" fmla="*/ 33 w 132"/>
                          <a:gd name="T59" fmla="*/ 31 h 73"/>
                          <a:gd name="T60" fmla="*/ 38 w 132"/>
                          <a:gd name="T61" fmla="*/ 27 h 73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132"/>
                          <a:gd name="T94" fmla="*/ 0 h 73"/>
                          <a:gd name="T95" fmla="*/ 132 w 132"/>
                          <a:gd name="T96" fmla="*/ 73 h 73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132" h="73">
                            <a:moveTo>
                              <a:pt x="38" y="27"/>
                            </a:moveTo>
                            <a:lnTo>
                              <a:pt x="43" y="23"/>
                            </a:lnTo>
                            <a:lnTo>
                              <a:pt x="46" y="18"/>
                            </a:lnTo>
                            <a:lnTo>
                              <a:pt x="61" y="3"/>
                            </a:lnTo>
                            <a:lnTo>
                              <a:pt x="64" y="1"/>
                            </a:lnTo>
                            <a:lnTo>
                              <a:pt x="65" y="0"/>
                            </a:lnTo>
                            <a:lnTo>
                              <a:pt x="67" y="0"/>
                            </a:lnTo>
                            <a:lnTo>
                              <a:pt x="70" y="0"/>
                            </a:lnTo>
                            <a:lnTo>
                              <a:pt x="72" y="0"/>
                            </a:lnTo>
                            <a:lnTo>
                              <a:pt x="116" y="1"/>
                            </a:lnTo>
                            <a:lnTo>
                              <a:pt x="119" y="3"/>
                            </a:lnTo>
                            <a:lnTo>
                              <a:pt x="122" y="3"/>
                            </a:lnTo>
                            <a:lnTo>
                              <a:pt x="126" y="3"/>
                            </a:lnTo>
                            <a:lnTo>
                              <a:pt x="129" y="3"/>
                            </a:lnTo>
                            <a:lnTo>
                              <a:pt x="131" y="4"/>
                            </a:lnTo>
                            <a:lnTo>
                              <a:pt x="132" y="5"/>
                            </a:lnTo>
                            <a:lnTo>
                              <a:pt x="132" y="8"/>
                            </a:lnTo>
                            <a:lnTo>
                              <a:pt x="132" y="11"/>
                            </a:lnTo>
                            <a:lnTo>
                              <a:pt x="132" y="13"/>
                            </a:lnTo>
                            <a:lnTo>
                              <a:pt x="132" y="14"/>
                            </a:lnTo>
                            <a:lnTo>
                              <a:pt x="121" y="31"/>
                            </a:lnTo>
                            <a:lnTo>
                              <a:pt x="116" y="37"/>
                            </a:lnTo>
                            <a:lnTo>
                              <a:pt x="113" y="40"/>
                            </a:lnTo>
                            <a:lnTo>
                              <a:pt x="109" y="46"/>
                            </a:lnTo>
                            <a:lnTo>
                              <a:pt x="105" y="50"/>
                            </a:lnTo>
                            <a:lnTo>
                              <a:pt x="101" y="55"/>
                            </a:lnTo>
                            <a:lnTo>
                              <a:pt x="78" y="73"/>
                            </a:lnTo>
                            <a:lnTo>
                              <a:pt x="0" y="63"/>
                            </a:lnTo>
                            <a:lnTo>
                              <a:pt x="28" y="36"/>
                            </a:lnTo>
                            <a:lnTo>
                              <a:pt x="33" y="31"/>
                            </a:lnTo>
                            <a:lnTo>
                              <a:pt x="38" y="27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280" name="Freeform 427">
                        <a:extLst>
                          <a:ext uri="{FF2B5EF4-FFF2-40B4-BE49-F238E27FC236}">
                            <a16:creationId xmlns:a16="http://schemas.microsoft.com/office/drawing/2014/main" id="{DB81A653-671E-30C3-EED5-E6BC26DE876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35" y="3876"/>
                        <a:ext cx="47" cy="21"/>
                      </a:xfrm>
                      <a:custGeom>
                        <a:avLst/>
                        <a:gdLst>
                          <a:gd name="T0" fmla="*/ 5 w 47"/>
                          <a:gd name="T1" fmla="*/ 2 h 21"/>
                          <a:gd name="T2" fmla="*/ 0 w 47"/>
                          <a:gd name="T3" fmla="*/ 13 h 21"/>
                          <a:gd name="T4" fmla="*/ 0 w 47"/>
                          <a:gd name="T5" fmla="*/ 15 h 21"/>
                          <a:gd name="T6" fmla="*/ 0 w 47"/>
                          <a:gd name="T7" fmla="*/ 16 h 21"/>
                          <a:gd name="T8" fmla="*/ 2 w 47"/>
                          <a:gd name="T9" fmla="*/ 18 h 21"/>
                          <a:gd name="T10" fmla="*/ 3 w 47"/>
                          <a:gd name="T11" fmla="*/ 18 h 21"/>
                          <a:gd name="T12" fmla="*/ 41 w 47"/>
                          <a:gd name="T13" fmla="*/ 21 h 21"/>
                          <a:gd name="T14" fmla="*/ 43 w 47"/>
                          <a:gd name="T15" fmla="*/ 21 h 21"/>
                          <a:gd name="T16" fmla="*/ 44 w 47"/>
                          <a:gd name="T17" fmla="*/ 21 h 21"/>
                          <a:gd name="T18" fmla="*/ 46 w 47"/>
                          <a:gd name="T19" fmla="*/ 19 h 21"/>
                          <a:gd name="T20" fmla="*/ 47 w 47"/>
                          <a:gd name="T21" fmla="*/ 18 h 21"/>
                          <a:gd name="T22" fmla="*/ 47 w 47"/>
                          <a:gd name="T23" fmla="*/ 16 h 21"/>
                          <a:gd name="T24" fmla="*/ 46 w 47"/>
                          <a:gd name="T25" fmla="*/ 3 h 21"/>
                          <a:gd name="T26" fmla="*/ 44 w 47"/>
                          <a:gd name="T27" fmla="*/ 0 h 21"/>
                          <a:gd name="T28" fmla="*/ 41 w 47"/>
                          <a:gd name="T29" fmla="*/ 0 h 21"/>
                          <a:gd name="T30" fmla="*/ 38 w 47"/>
                          <a:gd name="T31" fmla="*/ 0 h 21"/>
                          <a:gd name="T32" fmla="*/ 8 w 47"/>
                          <a:gd name="T33" fmla="*/ 0 h 21"/>
                          <a:gd name="T34" fmla="*/ 7 w 47"/>
                          <a:gd name="T35" fmla="*/ 0 h 21"/>
                          <a:gd name="T36" fmla="*/ 5 w 47"/>
                          <a:gd name="T37" fmla="*/ 2 h 21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47"/>
                          <a:gd name="T58" fmla="*/ 0 h 21"/>
                          <a:gd name="T59" fmla="*/ 47 w 47"/>
                          <a:gd name="T60" fmla="*/ 21 h 21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47" h="21">
                            <a:moveTo>
                              <a:pt x="5" y="2"/>
                            </a:moveTo>
                            <a:lnTo>
                              <a:pt x="0" y="13"/>
                            </a:lnTo>
                            <a:lnTo>
                              <a:pt x="0" y="15"/>
                            </a:lnTo>
                            <a:lnTo>
                              <a:pt x="0" y="16"/>
                            </a:lnTo>
                            <a:lnTo>
                              <a:pt x="2" y="18"/>
                            </a:lnTo>
                            <a:lnTo>
                              <a:pt x="3" y="18"/>
                            </a:lnTo>
                            <a:lnTo>
                              <a:pt x="41" y="21"/>
                            </a:lnTo>
                            <a:lnTo>
                              <a:pt x="43" y="21"/>
                            </a:lnTo>
                            <a:lnTo>
                              <a:pt x="44" y="21"/>
                            </a:lnTo>
                            <a:lnTo>
                              <a:pt x="46" y="19"/>
                            </a:lnTo>
                            <a:lnTo>
                              <a:pt x="47" y="18"/>
                            </a:lnTo>
                            <a:lnTo>
                              <a:pt x="47" y="16"/>
                            </a:lnTo>
                            <a:lnTo>
                              <a:pt x="46" y="3"/>
                            </a:lnTo>
                            <a:lnTo>
                              <a:pt x="44" y="0"/>
                            </a:lnTo>
                            <a:lnTo>
                              <a:pt x="41" y="0"/>
                            </a:lnTo>
                            <a:lnTo>
                              <a:pt x="38" y="0"/>
                            </a:lnTo>
                            <a:lnTo>
                              <a:pt x="8" y="0"/>
                            </a:lnTo>
                            <a:lnTo>
                              <a:pt x="7" y="0"/>
                            </a:lnTo>
                            <a:lnTo>
                              <a:pt x="5" y="2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</p:grpSp>
              <p:sp>
                <p:nvSpPr>
                  <p:cNvPr id="275" name="Freeform 428">
                    <a:extLst>
                      <a:ext uri="{FF2B5EF4-FFF2-40B4-BE49-F238E27FC236}">
                        <a16:creationId xmlns:a16="http://schemas.microsoft.com/office/drawing/2014/main" id="{09E070D3-B3EF-5479-E119-0274704B12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64" y="3928"/>
                    <a:ext cx="238" cy="25"/>
                  </a:xfrm>
                  <a:custGeom>
                    <a:avLst/>
                    <a:gdLst>
                      <a:gd name="T0" fmla="*/ 12 w 238"/>
                      <a:gd name="T1" fmla="*/ 2 h 25"/>
                      <a:gd name="T2" fmla="*/ 30 w 238"/>
                      <a:gd name="T3" fmla="*/ 0 h 25"/>
                      <a:gd name="T4" fmla="*/ 43 w 238"/>
                      <a:gd name="T5" fmla="*/ 0 h 25"/>
                      <a:gd name="T6" fmla="*/ 51 w 238"/>
                      <a:gd name="T7" fmla="*/ 0 h 25"/>
                      <a:gd name="T8" fmla="*/ 95 w 238"/>
                      <a:gd name="T9" fmla="*/ 2 h 25"/>
                      <a:gd name="T10" fmla="*/ 101 w 238"/>
                      <a:gd name="T11" fmla="*/ 2 h 25"/>
                      <a:gd name="T12" fmla="*/ 106 w 238"/>
                      <a:gd name="T13" fmla="*/ 2 h 25"/>
                      <a:gd name="T14" fmla="*/ 111 w 238"/>
                      <a:gd name="T15" fmla="*/ 0 h 25"/>
                      <a:gd name="T16" fmla="*/ 116 w 238"/>
                      <a:gd name="T17" fmla="*/ 0 h 25"/>
                      <a:gd name="T18" fmla="*/ 140 w 238"/>
                      <a:gd name="T19" fmla="*/ 0 h 25"/>
                      <a:gd name="T20" fmla="*/ 168 w 238"/>
                      <a:gd name="T21" fmla="*/ 2 h 25"/>
                      <a:gd name="T22" fmla="*/ 176 w 238"/>
                      <a:gd name="T23" fmla="*/ 3 h 25"/>
                      <a:gd name="T24" fmla="*/ 184 w 238"/>
                      <a:gd name="T25" fmla="*/ 5 h 25"/>
                      <a:gd name="T26" fmla="*/ 194 w 238"/>
                      <a:gd name="T27" fmla="*/ 6 h 25"/>
                      <a:gd name="T28" fmla="*/ 204 w 238"/>
                      <a:gd name="T29" fmla="*/ 9 h 25"/>
                      <a:gd name="T30" fmla="*/ 212 w 238"/>
                      <a:gd name="T31" fmla="*/ 12 h 25"/>
                      <a:gd name="T32" fmla="*/ 220 w 238"/>
                      <a:gd name="T33" fmla="*/ 15 h 25"/>
                      <a:gd name="T34" fmla="*/ 238 w 238"/>
                      <a:gd name="T35" fmla="*/ 24 h 25"/>
                      <a:gd name="T36" fmla="*/ 189 w 238"/>
                      <a:gd name="T37" fmla="*/ 25 h 25"/>
                      <a:gd name="T38" fmla="*/ 0 w 238"/>
                      <a:gd name="T39" fmla="*/ 5 h 25"/>
                      <a:gd name="T40" fmla="*/ 12 w 238"/>
                      <a:gd name="T41" fmla="*/ 2 h 2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38"/>
                      <a:gd name="T64" fmla="*/ 0 h 25"/>
                      <a:gd name="T65" fmla="*/ 238 w 238"/>
                      <a:gd name="T66" fmla="*/ 25 h 2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38" h="25">
                        <a:moveTo>
                          <a:pt x="12" y="2"/>
                        </a:moveTo>
                        <a:lnTo>
                          <a:pt x="30" y="0"/>
                        </a:lnTo>
                        <a:lnTo>
                          <a:pt x="43" y="0"/>
                        </a:lnTo>
                        <a:lnTo>
                          <a:pt x="51" y="0"/>
                        </a:lnTo>
                        <a:lnTo>
                          <a:pt x="95" y="2"/>
                        </a:lnTo>
                        <a:lnTo>
                          <a:pt x="101" y="2"/>
                        </a:lnTo>
                        <a:lnTo>
                          <a:pt x="106" y="2"/>
                        </a:lnTo>
                        <a:lnTo>
                          <a:pt x="111" y="0"/>
                        </a:lnTo>
                        <a:lnTo>
                          <a:pt x="116" y="0"/>
                        </a:lnTo>
                        <a:lnTo>
                          <a:pt x="140" y="0"/>
                        </a:lnTo>
                        <a:lnTo>
                          <a:pt x="168" y="2"/>
                        </a:lnTo>
                        <a:lnTo>
                          <a:pt x="176" y="3"/>
                        </a:lnTo>
                        <a:lnTo>
                          <a:pt x="184" y="5"/>
                        </a:lnTo>
                        <a:lnTo>
                          <a:pt x="194" y="6"/>
                        </a:lnTo>
                        <a:lnTo>
                          <a:pt x="204" y="9"/>
                        </a:lnTo>
                        <a:lnTo>
                          <a:pt x="212" y="12"/>
                        </a:lnTo>
                        <a:lnTo>
                          <a:pt x="220" y="15"/>
                        </a:lnTo>
                        <a:lnTo>
                          <a:pt x="238" y="24"/>
                        </a:lnTo>
                        <a:lnTo>
                          <a:pt x="189" y="25"/>
                        </a:lnTo>
                        <a:lnTo>
                          <a:pt x="0" y="5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solidFill>
                    <a:srgbClr val="60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</p:grpSp>
          </p:grpSp>
          <p:grpSp>
            <p:nvGrpSpPr>
              <p:cNvPr id="168" name="Group 429">
                <a:extLst>
                  <a:ext uri="{FF2B5EF4-FFF2-40B4-BE49-F238E27FC236}">
                    <a16:creationId xmlns:a16="http://schemas.microsoft.com/office/drawing/2014/main" id="{C4252599-2ABD-F10F-72EC-6FDD062D11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32" y="3871"/>
                <a:ext cx="20" cy="62"/>
                <a:chOff x="3432" y="3871"/>
                <a:chExt cx="20" cy="62"/>
              </a:xfrm>
            </p:grpSpPr>
            <p:sp>
              <p:nvSpPr>
                <p:cNvPr id="270" name="Freeform 430">
                  <a:extLst>
                    <a:ext uri="{FF2B5EF4-FFF2-40B4-BE49-F238E27FC236}">
                      <a16:creationId xmlns:a16="http://schemas.microsoft.com/office/drawing/2014/main" id="{FF147C4F-376A-53F8-CA8A-7C3AB26AB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2" y="3871"/>
                  <a:ext cx="18" cy="62"/>
                </a:xfrm>
                <a:custGeom>
                  <a:avLst/>
                  <a:gdLst>
                    <a:gd name="T0" fmla="*/ 4 w 18"/>
                    <a:gd name="T1" fmla="*/ 0 h 62"/>
                    <a:gd name="T2" fmla="*/ 5 w 18"/>
                    <a:gd name="T3" fmla="*/ 3 h 62"/>
                    <a:gd name="T4" fmla="*/ 7 w 18"/>
                    <a:gd name="T5" fmla="*/ 11 h 62"/>
                    <a:gd name="T6" fmla="*/ 8 w 18"/>
                    <a:gd name="T7" fmla="*/ 17 h 62"/>
                    <a:gd name="T8" fmla="*/ 10 w 18"/>
                    <a:gd name="T9" fmla="*/ 23 h 62"/>
                    <a:gd name="T10" fmla="*/ 12 w 18"/>
                    <a:gd name="T11" fmla="*/ 30 h 62"/>
                    <a:gd name="T12" fmla="*/ 13 w 18"/>
                    <a:gd name="T13" fmla="*/ 34 h 62"/>
                    <a:gd name="T14" fmla="*/ 15 w 18"/>
                    <a:gd name="T15" fmla="*/ 44 h 62"/>
                    <a:gd name="T16" fmla="*/ 18 w 18"/>
                    <a:gd name="T17" fmla="*/ 62 h 62"/>
                    <a:gd name="T18" fmla="*/ 13 w 18"/>
                    <a:gd name="T19" fmla="*/ 62 h 62"/>
                    <a:gd name="T20" fmla="*/ 13 w 18"/>
                    <a:gd name="T21" fmla="*/ 52 h 62"/>
                    <a:gd name="T22" fmla="*/ 10 w 18"/>
                    <a:gd name="T23" fmla="*/ 36 h 62"/>
                    <a:gd name="T24" fmla="*/ 8 w 18"/>
                    <a:gd name="T25" fmla="*/ 29 h 62"/>
                    <a:gd name="T26" fmla="*/ 7 w 18"/>
                    <a:gd name="T27" fmla="*/ 23 h 62"/>
                    <a:gd name="T28" fmla="*/ 5 w 18"/>
                    <a:gd name="T29" fmla="*/ 17 h 62"/>
                    <a:gd name="T30" fmla="*/ 4 w 18"/>
                    <a:gd name="T31" fmla="*/ 10 h 62"/>
                    <a:gd name="T32" fmla="*/ 0 w 18"/>
                    <a:gd name="T33" fmla="*/ 0 h 62"/>
                    <a:gd name="T34" fmla="*/ 4 w 18"/>
                    <a:gd name="T35" fmla="*/ 0 h 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62"/>
                    <a:gd name="T56" fmla="*/ 18 w 18"/>
                    <a:gd name="T57" fmla="*/ 62 h 6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62">
                      <a:moveTo>
                        <a:pt x="4" y="0"/>
                      </a:moveTo>
                      <a:lnTo>
                        <a:pt x="5" y="3"/>
                      </a:lnTo>
                      <a:lnTo>
                        <a:pt x="7" y="11"/>
                      </a:lnTo>
                      <a:lnTo>
                        <a:pt x="8" y="17"/>
                      </a:lnTo>
                      <a:lnTo>
                        <a:pt x="10" y="23"/>
                      </a:lnTo>
                      <a:lnTo>
                        <a:pt x="12" y="30"/>
                      </a:lnTo>
                      <a:lnTo>
                        <a:pt x="13" y="34"/>
                      </a:lnTo>
                      <a:lnTo>
                        <a:pt x="15" y="44"/>
                      </a:lnTo>
                      <a:lnTo>
                        <a:pt x="18" y="62"/>
                      </a:lnTo>
                      <a:lnTo>
                        <a:pt x="13" y="62"/>
                      </a:lnTo>
                      <a:lnTo>
                        <a:pt x="13" y="52"/>
                      </a:lnTo>
                      <a:lnTo>
                        <a:pt x="10" y="36"/>
                      </a:lnTo>
                      <a:lnTo>
                        <a:pt x="8" y="29"/>
                      </a:lnTo>
                      <a:lnTo>
                        <a:pt x="7" y="23"/>
                      </a:lnTo>
                      <a:lnTo>
                        <a:pt x="5" y="17"/>
                      </a:lnTo>
                      <a:lnTo>
                        <a:pt x="4" y="1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  <p:sp>
              <p:nvSpPr>
                <p:cNvPr id="271" name="Freeform 431">
                  <a:extLst>
                    <a:ext uri="{FF2B5EF4-FFF2-40B4-BE49-F238E27FC236}">
                      <a16:creationId xmlns:a16="http://schemas.microsoft.com/office/drawing/2014/main" id="{A3022BAE-CFBD-4B95-C1B1-9E2E1A0DB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2" y="3871"/>
                  <a:ext cx="20" cy="62"/>
                </a:xfrm>
                <a:custGeom>
                  <a:avLst/>
                  <a:gdLst>
                    <a:gd name="T0" fmla="*/ 5 w 20"/>
                    <a:gd name="T1" fmla="*/ 0 h 62"/>
                    <a:gd name="T2" fmla="*/ 5 w 20"/>
                    <a:gd name="T3" fmla="*/ 3 h 62"/>
                    <a:gd name="T4" fmla="*/ 8 w 20"/>
                    <a:gd name="T5" fmla="*/ 11 h 62"/>
                    <a:gd name="T6" fmla="*/ 10 w 20"/>
                    <a:gd name="T7" fmla="*/ 17 h 62"/>
                    <a:gd name="T8" fmla="*/ 12 w 20"/>
                    <a:gd name="T9" fmla="*/ 23 h 62"/>
                    <a:gd name="T10" fmla="*/ 13 w 20"/>
                    <a:gd name="T11" fmla="*/ 30 h 62"/>
                    <a:gd name="T12" fmla="*/ 13 w 20"/>
                    <a:gd name="T13" fmla="*/ 34 h 62"/>
                    <a:gd name="T14" fmla="*/ 17 w 20"/>
                    <a:gd name="T15" fmla="*/ 44 h 62"/>
                    <a:gd name="T16" fmla="*/ 20 w 20"/>
                    <a:gd name="T17" fmla="*/ 62 h 62"/>
                    <a:gd name="T18" fmla="*/ 15 w 20"/>
                    <a:gd name="T19" fmla="*/ 62 h 62"/>
                    <a:gd name="T20" fmla="*/ 13 w 20"/>
                    <a:gd name="T21" fmla="*/ 52 h 62"/>
                    <a:gd name="T22" fmla="*/ 12 w 20"/>
                    <a:gd name="T23" fmla="*/ 36 h 62"/>
                    <a:gd name="T24" fmla="*/ 10 w 20"/>
                    <a:gd name="T25" fmla="*/ 29 h 62"/>
                    <a:gd name="T26" fmla="*/ 8 w 20"/>
                    <a:gd name="T27" fmla="*/ 23 h 62"/>
                    <a:gd name="T28" fmla="*/ 7 w 20"/>
                    <a:gd name="T29" fmla="*/ 17 h 62"/>
                    <a:gd name="T30" fmla="*/ 5 w 20"/>
                    <a:gd name="T31" fmla="*/ 10 h 62"/>
                    <a:gd name="T32" fmla="*/ 0 w 20"/>
                    <a:gd name="T33" fmla="*/ 0 h 62"/>
                    <a:gd name="T34" fmla="*/ 5 w 20"/>
                    <a:gd name="T35" fmla="*/ 0 h 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62"/>
                    <a:gd name="T56" fmla="*/ 20 w 20"/>
                    <a:gd name="T57" fmla="*/ 62 h 6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62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8" y="11"/>
                      </a:lnTo>
                      <a:lnTo>
                        <a:pt x="10" y="17"/>
                      </a:lnTo>
                      <a:lnTo>
                        <a:pt x="12" y="23"/>
                      </a:lnTo>
                      <a:lnTo>
                        <a:pt x="13" y="30"/>
                      </a:lnTo>
                      <a:lnTo>
                        <a:pt x="13" y="34"/>
                      </a:lnTo>
                      <a:lnTo>
                        <a:pt x="17" y="44"/>
                      </a:lnTo>
                      <a:lnTo>
                        <a:pt x="20" y="62"/>
                      </a:lnTo>
                      <a:lnTo>
                        <a:pt x="15" y="62"/>
                      </a:lnTo>
                      <a:lnTo>
                        <a:pt x="13" y="52"/>
                      </a:lnTo>
                      <a:lnTo>
                        <a:pt x="12" y="36"/>
                      </a:lnTo>
                      <a:lnTo>
                        <a:pt x="10" y="29"/>
                      </a:lnTo>
                      <a:lnTo>
                        <a:pt x="8" y="23"/>
                      </a:lnTo>
                      <a:lnTo>
                        <a:pt x="7" y="17"/>
                      </a:lnTo>
                      <a:lnTo>
                        <a:pt x="5" y="1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</p:grpSp>
          <p:grpSp>
            <p:nvGrpSpPr>
              <p:cNvPr id="169" name="Group 432">
                <a:extLst>
                  <a:ext uri="{FF2B5EF4-FFF2-40B4-BE49-F238E27FC236}">
                    <a16:creationId xmlns:a16="http://schemas.microsoft.com/office/drawing/2014/main" id="{DBD02D13-4342-B59B-F679-932506B9D0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7" y="3871"/>
                <a:ext cx="22" cy="68"/>
                <a:chOff x="3357" y="3871"/>
                <a:chExt cx="22" cy="68"/>
              </a:xfrm>
            </p:grpSpPr>
            <p:sp>
              <p:nvSpPr>
                <p:cNvPr id="268" name="Freeform 433">
                  <a:extLst>
                    <a:ext uri="{FF2B5EF4-FFF2-40B4-BE49-F238E27FC236}">
                      <a16:creationId xmlns:a16="http://schemas.microsoft.com/office/drawing/2014/main" id="{0E87FFA4-97E5-C70F-EDE3-20FC879B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7" y="3871"/>
                  <a:ext cx="22" cy="68"/>
                </a:xfrm>
                <a:custGeom>
                  <a:avLst/>
                  <a:gdLst>
                    <a:gd name="T0" fmla="*/ 7 w 22"/>
                    <a:gd name="T1" fmla="*/ 0 h 68"/>
                    <a:gd name="T2" fmla="*/ 10 w 22"/>
                    <a:gd name="T3" fmla="*/ 10 h 68"/>
                    <a:gd name="T4" fmla="*/ 12 w 22"/>
                    <a:gd name="T5" fmla="*/ 18 h 68"/>
                    <a:gd name="T6" fmla="*/ 17 w 22"/>
                    <a:gd name="T7" fmla="*/ 34 h 68"/>
                    <a:gd name="T8" fmla="*/ 18 w 22"/>
                    <a:gd name="T9" fmla="*/ 47 h 68"/>
                    <a:gd name="T10" fmla="*/ 20 w 22"/>
                    <a:gd name="T11" fmla="*/ 56 h 68"/>
                    <a:gd name="T12" fmla="*/ 22 w 22"/>
                    <a:gd name="T13" fmla="*/ 68 h 68"/>
                    <a:gd name="T14" fmla="*/ 12 w 22"/>
                    <a:gd name="T15" fmla="*/ 68 h 68"/>
                    <a:gd name="T16" fmla="*/ 10 w 22"/>
                    <a:gd name="T17" fmla="*/ 53 h 68"/>
                    <a:gd name="T18" fmla="*/ 9 w 22"/>
                    <a:gd name="T19" fmla="*/ 43 h 68"/>
                    <a:gd name="T20" fmla="*/ 7 w 22"/>
                    <a:gd name="T21" fmla="*/ 29 h 68"/>
                    <a:gd name="T22" fmla="*/ 4 w 22"/>
                    <a:gd name="T23" fmla="*/ 14 h 68"/>
                    <a:gd name="T24" fmla="*/ 0 w 22"/>
                    <a:gd name="T25" fmla="*/ 0 h 68"/>
                    <a:gd name="T26" fmla="*/ 7 w 22"/>
                    <a:gd name="T27" fmla="*/ 0 h 6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68"/>
                    <a:gd name="T44" fmla="*/ 22 w 22"/>
                    <a:gd name="T45" fmla="*/ 68 h 6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68">
                      <a:moveTo>
                        <a:pt x="7" y="0"/>
                      </a:moveTo>
                      <a:lnTo>
                        <a:pt x="10" y="10"/>
                      </a:lnTo>
                      <a:lnTo>
                        <a:pt x="12" y="18"/>
                      </a:lnTo>
                      <a:lnTo>
                        <a:pt x="17" y="34"/>
                      </a:lnTo>
                      <a:lnTo>
                        <a:pt x="18" y="47"/>
                      </a:lnTo>
                      <a:lnTo>
                        <a:pt x="20" y="56"/>
                      </a:lnTo>
                      <a:lnTo>
                        <a:pt x="22" y="68"/>
                      </a:lnTo>
                      <a:lnTo>
                        <a:pt x="12" y="68"/>
                      </a:lnTo>
                      <a:lnTo>
                        <a:pt x="10" y="53"/>
                      </a:lnTo>
                      <a:lnTo>
                        <a:pt x="9" y="43"/>
                      </a:lnTo>
                      <a:lnTo>
                        <a:pt x="7" y="29"/>
                      </a:lnTo>
                      <a:lnTo>
                        <a:pt x="4" y="14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  <p:sp>
              <p:nvSpPr>
                <p:cNvPr id="269" name="Freeform 434">
                  <a:extLst>
                    <a:ext uri="{FF2B5EF4-FFF2-40B4-BE49-F238E27FC236}">
                      <a16:creationId xmlns:a16="http://schemas.microsoft.com/office/drawing/2014/main" id="{63430166-F247-09BD-72A5-BE6AABB53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7" y="3871"/>
                  <a:ext cx="22" cy="68"/>
                </a:xfrm>
                <a:custGeom>
                  <a:avLst/>
                  <a:gdLst>
                    <a:gd name="T0" fmla="*/ 9 w 22"/>
                    <a:gd name="T1" fmla="*/ 0 h 68"/>
                    <a:gd name="T2" fmla="*/ 10 w 22"/>
                    <a:gd name="T3" fmla="*/ 10 h 68"/>
                    <a:gd name="T4" fmla="*/ 13 w 22"/>
                    <a:gd name="T5" fmla="*/ 18 h 68"/>
                    <a:gd name="T6" fmla="*/ 17 w 22"/>
                    <a:gd name="T7" fmla="*/ 34 h 68"/>
                    <a:gd name="T8" fmla="*/ 20 w 22"/>
                    <a:gd name="T9" fmla="*/ 47 h 68"/>
                    <a:gd name="T10" fmla="*/ 22 w 22"/>
                    <a:gd name="T11" fmla="*/ 56 h 68"/>
                    <a:gd name="T12" fmla="*/ 22 w 22"/>
                    <a:gd name="T13" fmla="*/ 68 h 68"/>
                    <a:gd name="T14" fmla="*/ 12 w 22"/>
                    <a:gd name="T15" fmla="*/ 68 h 68"/>
                    <a:gd name="T16" fmla="*/ 10 w 22"/>
                    <a:gd name="T17" fmla="*/ 52 h 68"/>
                    <a:gd name="T18" fmla="*/ 10 w 22"/>
                    <a:gd name="T19" fmla="*/ 43 h 68"/>
                    <a:gd name="T20" fmla="*/ 7 w 22"/>
                    <a:gd name="T21" fmla="*/ 27 h 68"/>
                    <a:gd name="T22" fmla="*/ 5 w 22"/>
                    <a:gd name="T23" fmla="*/ 13 h 68"/>
                    <a:gd name="T24" fmla="*/ 0 w 22"/>
                    <a:gd name="T25" fmla="*/ 0 h 68"/>
                    <a:gd name="T26" fmla="*/ 9 w 22"/>
                    <a:gd name="T27" fmla="*/ 0 h 6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68"/>
                    <a:gd name="T44" fmla="*/ 22 w 22"/>
                    <a:gd name="T45" fmla="*/ 68 h 6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68">
                      <a:moveTo>
                        <a:pt x="9" y="0"/>
                      </a:moveTo>
                      <a:lnTo>
                        <a:pt x="10" y="10"/>
                      </a:lnTo>
                      <a:lnTo>
                        <a:pt x="13" y="18"/>
                      </a:lnTo>
                      <a:lnTo>
                        <a:pt x="17" y="34"/>
                      </a:lnTo>
                      <a:lnTo>
                        <a:pt x="20" y="47"/>
                      </a:lnTo>
                      <a:lnTo>
                        <a:pt x="22" y="56"/>
                      </a:lnTo>
                      <a:lnTo>
                        <a:pt x="22" y="68"/>
                      </a:lnTo>
                      <a:lnTo>
                        <a:pt x="12" y="68"/>
                      </a:lnTo>
                      <a:lnTo>
                        <a:pt x="10" y="52"/>
                      </a:lnTo>
                      <a:lnTo>
                        <a:pt x="10" y="43"/>
                      </a:lnTo>
                      <a:lnTo>
                        <a:pt x="7" y="27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</p:grpSp>
          <p:grpSp>
            <p:nvGrpSpPr>
              <p:cNvPr id="170" name="Group 435">
                <a:extLst>
                  <a:ext uri="{FF2B5EF4-FFF2-40B4-BE49-F238E27FC236}">
                    <a16:creationId xmlns:a16="http://schemas.microsoft.com/office/drawing/2014/main" id="{9FCA1597-7363-6A90-1F03-27392F701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7" y="3972"/>
                <a:ext cx="672" cy="175"/>
                <a:chOff x="2887" y="3972"/>
                <a:chExt cx="672" cy="175"/>
              </a:xfrm>
            </p:grpSpPr>
            <p:grpSp>
              <p:nvGrpSpPr>
                <p:cNvPr id="241" name="Group 436">
                  <a:extLst>
                    <a:ext uri="{FF2B5EF4-FFF2-40B4-BE49-F238E27FC236}">
                      <a16:creationId xmlns:a16="http://schemas.microsoft.com/office/drawing/2014/main" id="{7B186C80-BE9C-BEA8-E2C8-DE757DB4B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7" y="4008"/>
                  <a:ext cx="104" cy="98"/>
                  <a:chOff x="2887" y="4008"/>
                  <a:chExt cx="104" cy="98"/>
                </a:xfrm>
              </p:grpSpPr>
              <p:sp>
                <p:nvSpPr>
                  <p:cNvPr id="266" name="Oval 437">
                    <a:extLst>
                      <a:ext uri="{FF2B5EF4-FFF2-40B4-BE49-F238E27FC236}">
                        <a16:creationId xmlns:a16="http://schemas.microsoft.com/office/drawing/2014/main" id="{215DD89E-AD5B-89E3-4A80-BBD32124A1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7" y="4008"/>
                    <a:ext cx="89" cy="97"/>
                  </a:xfrm>
                  <a:prstGeom prst="ellipse">
                    <a:avLst/>
                  </a:pr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90"/>
                  </a:p>
                </p:txBody>
              </p:sp>
              <p:sp>
                <p:nvSpPr>
                  <p:cNvPr id="267" name="Oval 438">
                    <a:extLst>
                      <a:ext uri="{FF2B5EF4-FFF2-40B4-BE49-F238E27FC236}">
                        <a16:creationId xmlns:a16="http://schemas.microsoft.com/office/drawing/2014/main" id="{0768DD04-ECC4-5753-8C51-FF57EAC510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4009"/>
                    <a:ext cx="88" cy="9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90"/>
                  </a:p>
                </p:txBody>
              </p:sp>
            </p:grpSp>
            <p:grpSp>
              <p:nvGrpSpPr>
                <p:cNvPr id="242" name="Group 439">
                  <a:extLst>
                    <a:ext uri="{FF2B5EF4-FFF2-40B4-BE49-F238E27FC236}">
                      <a16:creationId xmlns:a16="http://schemas.microsoft.com/office/drawing/2014/main" id="{2063A1C6-4357-4E28-5ED7-F3B9321F4E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82" y="3993"/>
                  <a:ext cx="137" cy="154"/>
                  <a:chOff x="3082" y="3993"/>
                  <a:chExt cx="137" cy="154"/>
                </a:xfrm>
              </p:grpSpPr>
              <p:sp>
                <p:nvSpPr>
                  <p:cNvPr id="255" name="Freeform 440">
                    <a:extLst>
                      <a:ext uri="{FF2B5EF4-FFF2-40B4-BE49-F238E27FC236}">
                        <a16:creationId xmlns:a16="http://schemas.microsoft.com/office/drawing/2014/main" id="{B62D8BCA-10F5-FE25-0FFB-32956852E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8" y="3993"/>
                    <a:ext cx="101" cy="84"/>
                  </a:xfrm>
                  <a:custGeom>
                    <a:avLst/>
                    <a:gdLst>
                      <a:gd name="T0" fmla="*/ 0 w 101"/>
                      <a:gd name="T1" fmla="*/ 18 h 84"/>
                      <a:gd name="T2" fmla="*/ 13 w 101"/>
                      <a:gd name="T3" fmla="*/ 9 h 84"/>
                      <a:gd name="T4" fmla="*/ 24 w 101"/>
                      <a:gd name="T5" fmla="*/ 5 h 84"/>
                      <a:gd name="T6" fmla="*/ 39 w 101"/>
                      <a:gd name="T7" fmla="*/ 2 h 84"/>
                      <a:gd name="T8" fmla="*/ 50 w 101"/>
                      <a:gd name="T9" fmla="*/ 0 h 84"/>
                      <a:gd name="T10" fmla="*/ 63 w 101"/>
                      <a:gd name="T11" fmla="*/ 2 h 84"/>
                      <a:gd name="T12" fmla="*/ 73 w 101"/>
                      <a:gd name="T13" fmla="*/ 6 h 84"/>
                      <a:gd name="T14" fmla="*/ 85 w 101"/>
                      <a:gd name="T15" fmla="*/ 14 h 84"/>
                      <a:gd name="T16" fmla="*/ 91 w 101"/>
                      <a:gd name="T17" fmla="*/ 21 h 84"/>
                      <a:gd name="T18" fmla="*/ 96 w 101"/>
                      <a:gd name="T19" fmla="*/ 29 h 84"/>
                      <a:gd name="T20" fmla="*/ 101 w 101"/>
                      <a:gd name="T21" fmla="*/ 47 h 84"/>
                      <a:gd name="T22" fmla="*/ 101 w 101"/>
                      <a:gd name="T23" fmla="*/ 58 h 84"/>
                      <a:gd name="T24" fmla="*/ 101 w 101"/>
                      <a:gd name="T25" fmla="*/ 79 h 84"/>
                      <a:gd name="T26" fmla="*/ 99 w 101"/>
                      <a:gd name="T27" fmla="*/ 84 h 84"/>
                      <a:gd name="T28" fmla="*/ 2 w 101"/>
                      <a:gd name="T29" fmla="*/ 48 h 84"/>
                      <a:gd name="T30" fmla="*/ 0 w 101"/>
                      <a:gd name="T31" fmla="*/ 18 h 8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01"/>
                      <a:gd name="T49" fmla="*/ 0 h 84"/>
                      <a:gd name="T50" fmla="*/ 101 w 101"/>
                      <a:gd name="T51" fmla="*/ 84 h 8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01" h="84">
                        <a:moveTo>
                          <a:pt x="0" y="18"/>
                        </a:moveTo>
                        <a:lnTo>
                          <a:pt x="13" y="9"/>
                        </a:lnTo>
                        <a:lnTo>
                          <a:pt x="24" y="5"/>
                        </a:lnTo>
                        <a:lnTo>
                          <a:pt x="39" y="2"/>
                        </a:lnTo>
                        <a:lnTo>
                          <a:pt x="50" y="0"/>
                        </a:lnTo>
                        <a:lnTo>
                          <a:pt x="63" y="2"/>
                        </a:lnTo>
                        <a:lnTo>
                          <a:pt x="73" y="6"/>
                        </a:lnTo>
                        <a:lnTo>
                          <a:pt x="85" y="14"/>
                        </a:lnTo>
                        <a:lnTo>
                          <a:pt x="91" y="21"/>
                        </a:lnTo>
                        <a:lnTo>
                          <a:pt x="96" y="29"/>
                        </a:lnTo>
                        <a:lnTo>
                          <a:pt x="101" y="47"/>
                        </a:lnTo>
                        <a:lnTo>
                          <a:pt x="101" y="58"/>
                        </a:lnTo>
                        <a:lnTo>
                          <a:pt x="101" y="79"/>
                        </a:lnTo>
                        <a:lnTo>
                          <a:pt x="99" y="84"/>
                        </a:lnTo>
                        <a:lnTo>
                          <a:pt x="2" y="48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  <p:grpSp>
                <p:nvGrpSpPr>
                  <p:cNvPr id="256" name="Group 441">
                    <a:extLst>
                      <a:ext uri="{FF2B5EF4-FFF2-40B4-BE49-F238E27FC236}">
                        <a16:creationId xmlns:a16="http://schemas.microsoft.com/office/drawing/2014/main" id="{3A842D44-6012-FA83-1054-E824572EB6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82" y="4011"/>
                    <a:ext cx="122" cy="136"/>
                    <a:chOff x="3082" y="4011"/>
                    <a:chExt cx="122" cy="136"/>
                  </a:xfrm>
                </p:grpSpPr>
                <p:sp>
                  <p:nvSpPr>
                    <p:cNvPr id="257" name="Freeform 442">
                      <a:extLst>
                        <a:ext uri="{FF2B5EF4-FFF2-40B4-BE49-F238E27FC236}">
                          <a16:creationId xmlns:a16="http://schemas.microsoft.com/office/drawing/2014/main" id="{3135231F-87D9-CEC2-88BF-1002C2EF5B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82" y="4011"/>
                      <a:ext cx="83" cy="136"/>
                    </a:xfrm>
                    <a:custGeom>
                      <a:avLst/>
                      <a:gdLst>
                        <a:gd name="T0" fmla="*/ 1038242516 w 51"/>
                        <a:gd name="T1" fmla="*/ 38666011 h 94"/>
                        <a:gd name="T2" fmla="*/ 984099231 w 51"/>
                        <a:gd name="T3" fmla="*/ 38666011 h 94"/>
                        <a:gd name="T4" fmla="*/ 0 w 51"/>
                        <a:gd name="T5" fmla="*/ 19289616 h 94"/>
                        <a:gd name="T6" fmla="*/ 984099231 w 51"/>
                        <a:gd name="T7" fmla="*/ 0 h 94"/>
                        <a:gd name="T8" fmla="*/ 1290946790 w 51"/>
                        <a:gd name="T9" fmla="*/ 827301 h 94"/>
                        <a:gd name="T10" fmla="*/ 984099231 w 51"/>
                        <a:gd name="T11" fmla="*/ 19289616 h 94"/>
                        <a:gd name="T12" fmla="*/ 1038242516 w 51"/>
                        <a:gd name="T13" fmla="*/ 38666011 h 9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1"/>
                        <a:gd name="T22" fmla="*/ 0 h 94"/>
                        <a:gd name="T23" fmla="*/ 51 w 51"/>
                        <a:gd name="T24" fmla="*/ 94 h 9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1" h="94">
                          <a:moveTo>
                            <a:pt x="41" y="94"/>
                          </a:moveTo>
                          <a:cubicBezTo>
                            <a:pt x="40" y="94"/>
                            <a:pt x="40" y="94"/>
                            <a:pt x="39" y="94"/>
                          </a:cubicBezTo>
                          <a:cubicBezTo>
                            <a:pt x="18" y="94"/>
                            <a:pt x="0" y="73"/>
                            <a:pt x="0" y="47"/>
                          </a:cubicBezTo>
                          <a:cubicBezTo>
                            <a:pt x="0" y="21"/>
                            <a:pt x="18" y="0"/>
                            <a:pt x="39" y="0"/>
                          </a:cubicBezTo>
                          <a:cubicBezTo>
                            <a:pt x="43" y="0"/>
                            <a:pt x="47" y="0"/>
                            <a:pt x="51" y="2"/>
                          </a:cubicBezTo>
                          <a:lnTo>
                            <a:pt x="39" y="47"/>
                          </a:lnTo>
                          <a:lnTo>
                            <a:pt x="41" y="94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grpSp>
                  <p:nvGrpSpPr>
                    <p:cNvPr id="258" name="Group 443">
                      <a:extLst>
                        <a:ext uri="{FF2B5EF4-FFF2-40B4-BE49-F238E27FC236}">
                          <a16:creationId xmlns:a16="http://schemas.microsoft.com/office/drawing/2014/main" id="{41E18E2F-4F40-68A5-2CB7-EC233BCF00E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05" y="4014"/>
                      <a:ext cx="99" cy="133"/>
                      <a:chOff x="3105" y="4014"/>
                      <a:chExt cx="99" cy="133"/>
                    </a:xfrm>
                  </p:grpSpPr>
                  <p:sp>
                    <p:nvSpPr>
                      <p:cNvPr id="259" name="Oval 444">
                        <a:extLst>
                          <a:ext uri="{FF2B5EF4-FFF2-40B4-BE49-F238E27FC236}">
                            <a16:creationId xmlns:a16="http://schemas.microsoft.com/office/drawing/2014/main" id="{832330CC-FC97-A7F6-F7EB-C9BD95DAA4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5" y="4014"/>
                        <a:ext cx="99" cy="133"/>
                      </a:xfrm>
                      <a:prstGeom prst="ellipse">
                        <a:avLst/>
                      </a:prstGeom>
                      <a:solidFill>
                        <a:srgbClr val="6060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260" name="Oval 445">
                        <a:extLst>
                          <a:ext uri="{FF2B5EF4-FFF2-40B4-BE49-F238E27FC236}">
                            <a16:creationId xmlns:a16="http://schemas.microsoft.com/office/drawing/2014/main" id="{F8824824-EC8E-39B9-85A6-AF6F6FCA094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13" y="4020"/>
                        <a:ext cx="86" cy="12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261" name="Oval 446">
                        <a:extLst>
                          <a:ext uri="{FF2B5EF4-FFF2-40B4-BE49-F238E27FC236}">
                            <a16:creationId xmlns:a16="http://schemas.microsoft.com/office/drawing/2014/main" id="{BC34897E-C8B3-EEC4-691D-8D789E6D6B6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1" y="4040"/>
                        <a:ext cx="54" cy="84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3175">
                        <a:solidFill>
                          <a:srgbClr val="A0A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262" name="Oval 447">
                        <a:extLst>
                          <a:ext uri="{FF2B5EF4-FFF2-40B4-BE49-F238E27FC236}">
                            <a16:creationId xmlns:a16="http://schemas.microsoft.com/office/drawing/2014/main" id="{7F831CE9-41EE-ADCB-5626-842C008C31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4" y="4046"/>
                        <a:ext cx="39" cy="6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317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grpSp>
                    <p:nvGrpSpPr>
                      <p:cNvPr id="263" name="Group 448">
                        <a:extLst>
                          <a:ext uri="{FF2B5EF4-FFF2-40B4-BE49-F238E27FC236}">
                            <a16:creationId xmlns:a16="http://schemas.microsoft.com/office/drawing/2014/main" id="{54E14B1B-E6E4-4170-1B4D-FC5149EC50D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47" y="4070"/>
                        <a:ext cx="13" cy="20"/>
                        <a:chOff x="3147" y="4070"/>
                        <a:chExt cx="13" cy="20"/>
                      </a:xfrm>
                    </p:grpSpPr>
                    <p:sp>
                      <p:nvSpPr>
                        <p:cNvPr id="264" name="Oval 449">
                          <a:extLst>
                            <a:ext uri="{FF2B5EF4-FFF2-40B4-BE49-F238E27FC236}">
                              <a16:creationId xmlns:a16="http://schemas.microsoft.com/office/drawing/2014/main" id="{B933DB12-1B9D-ACD6-064F-8D166F2F21E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47" y="4072"/>
                          <a:ext cx="12" cy="18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90"/>
                        </a:p>
                      </p:txBody>
                    </p:sp>
                    <p:sp>
                      <p:nvSpPr>
                        <p:cNvPr id="265" name="Oval 450">
                          <a:extLst>
                            <a:ext uri="{FF2B5EF4-FFF2-40B4-BE49-F238E27FC236}">
                              <a16:creationId xmlns:a16="http://schemas.microsoft.com/office/drawing/2014/main" id="{143D0540-A5C2-FCFA-148E-03810126EB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51" y="4070"/>
                          <a:ext cx="9" cy="20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9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43" name="Group 451">
                  <a:extLst>
                    <a:ext uri="{FF2B5EF4-FFF2-40B4-BE49-F238E27FC236}">
                      <a16:creationId xmlns:a16="http://schemas.microsoft.com/office/drawing/2014/main" id="{148FF609-79EC-856B-F13B-1DADF7E882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63" y="3972"/>
                  <a:ext cx="96" cy="104"/>
                  <a:chOff x="3463" y="3972"/>
                  <a:chExt cx="96" cy="104"/>
                </a:xfrm>
              </p:grpSpPr>
              <p:sp>
                <p:nvSpPr>
                  <p:cNvPr id="244" name="Freeform 452">
                    <a:extLst>
                      <a:ext uri="{FF2B5EF4-FFF2-40B4-BE49-F238E27FC236}">
                        <a16:creationId xmlns:a16="http://schemas.microsoft.com/office/drawing/2014/main" id="{AE4DFA2D-E09C-EB59-598A-A43B7BBC3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1" y="3972"/>
                    <a:ext cx="58" cy="50"/>
                  </a:xfrm>
                  <a:custGeom>
                    <a:avLst/>
                    <a:gdLst>
                      <a:gd name="T0" fmla="*/ 0 w 58"/>
                      <a:gd name="T1" fmla="*/ 6 h 50"/>
                      <a:gd name="T2" fmla="*/ 6 w 58"/>
                      <a:gd name="T3" fmla="*/ 3 h 50"/>
                      <a:gd name="T4" fmla="*/ 18 w 58"/>
                      <a:gd name="T5" fmla="*/ 0 h 50"/>
                      <a:gd name="T6" fmla="*/ 29 w 58"/>
                      <a:gd name="T7" fmla="*/ 0 h 50"/>
                      <a:gd name="T8" fmla="*/ 40 w 58"/>
                      <a:gd name="T9" fmla="*/ 1 h 50"/>
                      <a:gd name="T10" fmla="*/ 49 w 58"/>
                      <a:gd name="T11" fmla="*/ 7 h 50"/>
                      <a:gd name="T12" fmla="*/ 55 w 58"/>
                      <a:gd name="T13" fmla="*/ 16 h 50"/>
                      <a:gd name="T14" fmla="*/ 57 w 58"/>
                      <a:gd name="T15" fmla="*/ 26 h 50"/>
                      <a:gd name="T16" fmla="*/ 58 w 58"/>
                      <a:gd name="T17" fmla="*/ 33 h 50"/>
                      <a:gd name="T18" fmla="*/ 58 w 58"/>
                      <a:gd name="T19" fmla="*/ 45 h 50"/>
                      <a:gd name="T20" fmla="*/ 57 w 58"/>
                      <a:gd name="T21" fmla="*/ 50 h 50"/>
                      <a:gd name="T22" fmla="*/ 13 w 58"/>
                      <a:gd name="T23" fmla="*/ 42 h 50"/>
                      <a:gd name="T24" fmla="*/ 0 w 58"/>
                      <a:gd name="T25" fmla="*/ 6 h 5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8"/>
                      <a:gd name="T40" fmla="*/ 0 h 50"/>
                      <a:gd name="T41" fmla="*/ 58 w 58"/>
                      <a:gd name="T42" fmla="*/ 50 h 5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8" h="50">
                        <a:moveTo>
                          <a:pt x="0" y="6"/>
                        </a:moveTo>
                        <a:lnTo>
                          <a:pt x="6" y="3"/>
                        </a:lnTo>
                        <a:lnTo>
                          <a:pt x="18" y="0"/>
                        </a:lnTo>
                        <a:lnTo>
                          <a:pt x="29" y="0"/>
                        </a:lnTo>
                        <a:lnTo>
                          <a:pt x="40" y="1"/>
                        </a:lnTo>
                        <a:lnTo>
                          <a:pt x="49" y="7"/>
                        </a:lnTo>
                        <a:lnTo>
                          <a:pt x="55" y="16"/>
                        </a:lnTo>
                        <a:lnTo>
                          <a:pt x="57" y="26"/>
                        </a:lnTo>
                        <a:lnTo>
                          <a:pt x="58" y="33"/>
                        </a:lnTo>
                        <a:lnTo>
                          <a:pt x="58" y="45"/>
                        </a:lnTo>
                        <a:lnTo>
                          <a:pt x="57" y="50"/>
                        </a:lnTo>
                        <a:lnTo>
                          <a:pt x="13" y="4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  <p:grpSp>
                <p:nvGrpSpPr>
                  <p:cNvPr id="245" name="Group 453">
                    <a:extLst>
                      <a:ext uri="{FF2B5EF4-FFF2-40B4-BE49-F238E27FC236}">
                        <a16:creationId xmlns:a16="http://schemas.microsoft.com/office/drawing/2014/main" id="{A1F3FD70-64CF-C9D0-B9DE-B303663A6C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63" y="3973"/>
                    <a:ext cx="90" cy="103"/>
                    <a:chOff x="3463" y="3973"/>
                    <a:chExt cx="90" cy="103"/>
                  </a:xfrm>
                </p:grpSpPr>
                <p:sp>
                  <p:nvSpPr>
                    <p:cNvPr id="246" name="Freeform 454">
                      <a:extLst>
                        <a:ext uri="{FF2B5EF4-FFF2-40B4-BE49-F238E27FC236}">
                          <a16:creationId xmlns:a16="http://schemas.microsoft.com/office/drawing/2014/main" id="{C9A65711-11C6-9161-AACC-9736778790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63" y="3973"/>
                      <a:ext cx="61" cy="103"/>
                    </a:xfrm>
                    <a:custGeom>
                      <a:avLst/>
                      <a:gdLst>
                        <a:gd name="T0" fmla="*/ 1153434536 w 37"/>
                        <a:gd name="T1" fmla="*/ 31971296 h 71"/>
                        <a:gd name="T2" fmla="*/ 1111095213 w 37"/>
                        <a:gd name="T3" fmla="*/ 31971296 h 71"/>
                        <a:gd name="T4" fmla="*/ 0 w 37"/>
                        <a:gd name="T5" fmla="*/ 16109410 h 71"/>
                        <a:gd name="T6" fmla="*/ 1111095213 w 37"/>
                        <a:gd name="T7" fmla="*/ 0 h 71"/>
                        <a:gd name="T8" fmla="*/ 1479618730 w 37"/>
                        <a:gd name="T9" fmla="*/ 944659 h 71"/>
                        <a:gd name="T10" fmla="*/ 1111095213 w 37"/>
                        <a:gd name="T11" fmla="*/ 16109410 h 71"/>
                        <a:gd name="T12" fmla="*/ 1153434536 w 37"/>
                        <a:gd name="T13" fmla="*/ 31971296 h 7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7"/>
                        <a:gd name="T22" fmla="*/ 0 h 71"/>
                        <a:gd name="T23" fmla="*/ 37 w 37"/>
                        <a:gd name="T24" fmla="*/ 71 h 7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7" h="71">
                          <a:moveTo>
                            <a:pt x="29" y="71"/>
                          </a:moveTo>
                          <a:cubicBezTo>
                            <a:pt x="29" y="71"/>
                            <a:pt x="29" y="71"/>
                            <a:pt x="28" y="71"/>
                          </a:cubicBezTo>
                          <a:cubicBezTo>
                            <a:pt x="12" y="71"/>
                            <a:pt x="0" y="55"/>
                            <a:pt x="0" y="36"/>
                          </a:cubicBezTo>
                          <a:cubicBezTo>
                            <a:pt x="0" y="16"/>
                            <a:pt x="12" y="0"/>
                            <a:pt x="28" y="0"/>
                          </a:cubicBezTo>
                          <a:cubicBezTo>
                            <a:pt x="31" y="0"/>
                            <a:pt x="34" y="1"/>
                            <a:pt x="37" y="2"/>
                          </a:cubicBezTo>
                          <a:lnTo>
                            <a:pt x="28" y="36"/>
                          </a:lnTo>
                          <a:lnTo>
                            <a:pt x="29" y="71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grpSp>
                  <p:nvGrpSpPr>
                    <p:cNvPr id="247" name="Group 455">
                      <a:extLst>
                        <a:ext uri="{FF2B5EF4-FFF2-40B4-BE49-F238E27FC236}">
                          <a16:creationId xmlns:a16="http://schemas.microsoft.com/office/drawing/2014/main" id="{991BEF1A-7313-CAAF-6EF7-5E957280C1C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80" y="3976"/>
                      <a:ext cx="73" cy="100"/>
                      <a:chOff x="3480" y="3976"/>
                      <a:chExt cx="73" cy="100"/>
                    </a:xfrm>
                  </p:grpSpPr>
                  <p:sp>
                    <p:nvSpPr>
                      <p:cNvPr id="248" name="Oval 456">
                        <a:extLst>
                          <a:ext uri="{FF2B5EF4-FFF2-40B4-BE49-F238E27FC236}">
                            <a16:creationId xmlns:a16="http://schemas.microsoft.com/office/drawing/2014/main" id="{37A7FE74-7167-91B0-B64B-3C68D5F457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0" y="3976"/>
                        <a:ext cx="73" cy="100"/>
                      </a:xfrm>
                      <a:prstGeom prst="ellipse">
                        <a:avLst/>
                      </a:prstGeom>
                      <a:solidFill>
                        <a:srgbClr val="6060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249" name="Oval 457">
                        <a:extLst>
                          <a:ext uri="{FF2B5EF4-FFF2-40B4-BE49-F238E27FC236}">
                            <a16:creationId xmlns:a16="http://schemas.microsoft.com/office/drawing/2014/main" id="{06460E67-4D16-8E96-4877-9A69350B14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4" y="3980"/>
                        <a:ext cx="66" cy="9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250" name="Oval 458">
                        <a:extLst>
                          <a:ext uri="{FF2B5EF4-FFF2-40B4-BE49-F238E27FC236}">
                            <a16:creationId xmlns:a16="http://schemas.microsoft.com/office/drawing/2014/main" id="{C992737F-A8EF-5B2E-D3C6-A6144DABA58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97" y="3995"/>
                        <a:ext cx="41" cy="6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3175">
                        <a:solidFill>
                          <a:srgbClr val="A0A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251" name="Oval 459">
                        <a:extLst>
                          <a:ext uri="{FF2B5EF4-FFF2-40B4-BE49-F238E27FC236}">
                            <a16:creationId xmlns:a16="http://schemas.microsoft.com/office/drawing/2014/main" id="{A3EB48C7-C442-9BDB-12FE-3B973664A9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01" y="4001"/>
                        <a:ext cx="29" cy="47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317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grpSp>
                    <p:nvGrpSpPr>
                      <p:cNvPr id="252" name="Group 460">
                        <a:extLst>
                          <a:ext uri="{FF2B5EF4-FFF2-40B4-BE49-F238E27FC236}">
                            <a16:creationId xmlns:a16="http://schemas.microsoft.com/office/drawing/2014/main" id="{DA33DDAE-3121-AD67-972B-9DCFF521A18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11" y="4020"/>
                        <a:ext cx="9" cy="13"/>
                        <a:chOff x="3511" y="4020"/>
                        <a:chExt cx="9" cy="13"/>
                      </a:xfrm>
                    </p:grpSpPr>
                    <p:sp>
                      <p:nvSpPr>
                        <p:cNvPr id="253" name="Oval 461">
                          <a:extLst>
                            <a:ext uri="{FF2B5EF4-FFF2-40B4-BE49-F238E27FC236}">
                              <a16:creationId xmlns:a16="http://schemas.microsoft.com/office/drawing/2014/main" id="{FF3F4307-8876-8E36-4C1E-F036EC17B0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1" y="4020"/>
                          <a:ext cx="8" cy="13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90"/>
                        </a:p>
                      </p:txBody>
                    </p:sp>
                    <p:sp>
                      <p:nvSpPr>
                        <p:cNvPr id="254" name="Oval 462">
                          <a:extLst>
                            <a:ext uri="{FF2B5EF4-FFF2-40B4-BE49-F238E27FC236}">
                              <a16:creationId xmlns:a16="http://schemas.microsoft.com/office/drawing/2014/main" id="{71C6B6E6-9205-6689-C58D-AE878AB0A8D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2" y="4020"/>
                          <a:ext cx="8" cy="13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90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71" name="Group 463">
                <a:extLst>
                  <a:ext uri="{FF2B5EF4-FFF2-40B4-BE49-F238E27FC236}">
                    <a16:creationId xmlns:a16="http://schemas.microsoft.com/office/drawing/2014/main" id="{E72705EE-811A-A161-0996-E3068C736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5" y="3853"/>
                <a:ext cx="759" cy="240"/>
                <a:chOff x="2835" y="3853"/>
                <a:chExt cx="759" cy="240"/>
              </a:xfrm>
            </p:grpSpPr>
            <p:grpSp>
              <p:nvGrpSpPr>
                <p:cNvPr id="190" name="Group 464">
                  <a:extLst>
                    <a:ext uri="{FF2B5EF4-FFF2-40B4-BE49-F238E27FC236}">
                      <a16:creationId xmlns:a16="http://schemas.microsoft.com/office/drawing/2014/main" id="{AF5F6895-3184-08E7-B4A0-59028C4FA9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35" y="3853"/>
                  <a:ext cx="759" cy="240"/>
                  <a:chOff x="2835" y="3853"/>
                  <a:chExt cx="759" cy="240"/>
                </a:xfrm>
              </p:grpSpPr>
              <p:grpSp>
                <p:nvGrpSpPr>
                  <p:cNvPr id="212" name="Group 465">
                    <a:extLst>
                      <a:ext uri="{FF2B5EF4-FFF2-40B4-BE49-F238E27FC236}">
                        <a16:creationId xmlns:a16="http://schemas.microsoft.com/office/drawing/2014/main" id="{20BFBE22-1F7C-81E1-EB84-56B978390F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35" y="3853"/>
                    <a:ext cx="759" cy="240"/>
                    <a:chOff x="2835" y="3853"/>
                    <a:chExt cx="759" cy="240"/>
                  </a:xfrm>
                </p:grpSpPr>
                <p:sp>
                  <p:nvSpPr>
                    <p:cNvPr id="236" name="Freeform 466">
                      <a:extLst>
                        <a:ext uri="{FF2B5EF4-FFF2-40B4-BE49-F238E27FC236}">
                          <a16:creationId xmlns:a16="http://schemas.microsoft.com/office/drawing/2014/main" id="{6ADFD635-5CD3-234A-06DB-CF7B306DBD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72" y="3865"/>
                      <a:ext cx="88" cy="68"/>
                    </a:xfrm>
                    <a:custGeom>
                      <a:avLst/>
                      <a:gdLst>
                        <a:gd name="T0" fmla="*/ 82 w 88"/>
                        <a:gd name="T1" fmla="*/ 3 h 68"/>
                        <a:gd name="T2" fmla="*/ 0 w 88"/>
                        <a:gd name="T3" fmla="*/ 66 h 68"/>
                        <a:gd name="T4" fmla="*/ 4 w 88"/>
                        <a:gd name="T5" fmla="*/ 68 h 68"/>
                        <a:gd name="T6" fmla="*/ 10 w 88"/>
                        <a:gd name="T7" fmla="*/ 68 h 68"/>
                        <a:gd name="T8" fmla="*/ 88 w 88"/>
                        <a:gd name="T9" fmla="*/ 0 h 68"/>
                        <a:gd name="T10" fmla="*/ 82 w 88"/>
                        <a:gd name="T11" fmla="*/ 3 h 6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8"/>
                        <a:gd name="T19" fmla="*/ 0 h 68"/>
                        <a:gd name="T20" fmla="*/ 88 w 88"/>
                        <a:gd name="T21" fmla="*/ 68 h 6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8" h="68">
                          <a:moveTo>
                            <a:pt x="82" y="3"/>
                          </a:moveTo>
                          <a:lnTo>
                            <a:pt x="0" y="66"/>
                          </a:lnTo>
                          <a:lnTo>
                            <a:pt x="4" y="68"/>
                          </a:lnTo>
                          <a:lnTo>
                            <a:pt x="10" y="68"/>
                          </a:lnTo>
                          <a:lnTo>
                            <a:pt x="88" y="0"/>
                          </a:lnTo>
                          <a:lnTo>
                            <a:pt x="82" y="3"/>
                          </a:lnTo>
                          <a:close/>
                        </a:path>
                      </a:pathLst>
                    </a:custGeom>
                    <a:solidFill>
                      <a:srgbClr val="000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grpSp>
                  <p:nvGrpSpPr>
                    <p:cNvPr id="237" name="Group 467">
                      <a:extLst>
                        <a:ext uri="{FF2B5EF4-FFF2-40B4-BE49-F238E27FC236}">
                          <a16:creationId xmlns:a16="http://schemas.microsoft.com/office/drawing/2014/main" id="{138E61B4-F60B-8798-BF17-C2B61E5133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5" y="3853"/>
                      <a:ext cx="759" cy="240"/>
                      <a:chOff x="2835" y="3853"/>
                      <a:chExt cx="759" cy="240"/>
                    </a:xfrm>
                  </p:grpSpPr>
                  <p:sp>
                    <p:nvSpPr>
                      <p:cNvPr id="238" name="Freeform 468">
                        <a:extLst>
                          <a:ext uri="{FF2B5EF4-FFF2-40B4-BE49-F238E27FC236}">
                            <a16:creationId xmlns:a16="http://schemas.microsoft.com/office/drawing/2014/main" id="{0712D37B-AEFC-0040-A93B-4CE48B109D0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6" y="3853"/>
                        <a:ext cx="758" cy="237"/>
                      </a:xfrm>
                      <a:custGeom>
                        <a:avLst/>
                        <a:gdLst>
                          <a:gd name="T0" fmla="*/ 2 w 758"/>
                          <a:gd name="T1" fmla="*/ 133 h 237"/>
                          <a:gd name="T2" fmla="*/ 36 w 758"/>
                          <a:gd name="T3" fmla="*/ 120 h 237"/>
                          <a:gd name="T4" fmla="*/ 95 w 758"/>
                          <a:gd name="T5" fmla="*/ 101 h 237"/>
                          <a:gd name="T6" fmla="*/ 148 w 758"/>
                          <a:gd name="T7" fmla="*/ 90 h 237"/>
                          <a:gd name="T8" fmla="*/ 207 w 758"/>
                          <a:gd name="T9" fmla="*/ 81 h 237"/>
                          <a:gd name="T10" fmla="*/ 233 w 758"/>
                          <a:gd name="T11" fmla="*/ 77 h 237"/>
                          <a:gd name="T12" fmla="*/ 347 w 758"/>
                          <a:gd name="T13" fmla="*/ 84 h 237"/>
                          <a:gd name="T14" fmla="*/ 396 w 758"/>
                          <a:gd name="T15" fmla="*/ 88 h 237"/>
                          <a:gd name="T16" fmla="*/ 422 w 758"/>
                          <a:gd name="T17" fmla="*/ 87 h 237"/>
                          <a:gd name="T18" fmla="*/ 451 w 758"/>
                          <a:gd name="T19" fmla="*/ 34 h 237"/>
                          <a:gd name="T20" fmla="*/ 451 w 758"/>
                          <a:gd name="T21" fmla="*/ 21 h 237"/>
                          <a:gd name="T22" fmla="*/ 411 w 758"/>
                          <a:gd name="T23" fmla="*/ 12 h 237"/>
                          <a:gd name="T24" fmla="*/ 339 w 758"/>
                          <a:gd name="T25" fmla="*/ 12 h 237"/>
                          <a:gd name="T26" fmla="*/ 326 w 758"/>
                          <a:gd name="T27" fmla="*/ 12 h 237"/>
                          <a:gd name="T28" fmla="*/ 376 w 758"/>
                          <a:gd name="T29" fmla="*/ 5 h 237"/>
                          <a:gd name="T30" fmla="*/ 429 w 758"/>
                          <a:gd name="T31" fmla="*/ 0 h 237"/>
                          <a:gd name="T32" fmla="*/ 476 w 758"/>
                          <a:gd name="T33" fmla="*/ 22 h 237"/>
                          <a:gd name="T34" fmla="*/ 463 w 758"/>
                          <a:gd name="T35" fmla="*/ 32 h 237"/>
                          <a:gd name="T36" fmla="*/ 438 w 758"/>
                          <a:gd name="T37" fmla="*/ 86 h 237"/>
                          <a:gd name="T38" fmla="*/ 443 w 758"/>
                          <a:gd name="T39" fmla="*/ 93 h 237"/>
                          <a:gd name="T40" fmla="*/ 639 w 758"/>
                          <a:gd name="T41" fmla="*/ 74 h 237"/>
                          <a:gd name="T42" fmla="*/ 644 w 758"/>
                          <a:gd name="T43" fmla="*/ 61 h 237"/>
                          <a:gd name="T44" fmla="*/ 622 w 758"/>
                          <a:gd name="T45" fmla="*/ 36 h 237"/>
                          <a:gd name="T46" fmla="*/ 598 w 758"/>
                          <a:gd name="T47" fmla="*/ 19 h 237"/>
                          <a:gd name="T48" fmla="*/ 521 w 758"/>
                          <a:gd name="T49" fmla="*/ 18 h 237"/>
                          <a:gd name="T50" fmla="*/ 461 w 758"/>
                          <a:gd name="T51" fmla="*/ 0 h 237"/>
                          <a:gd name="T52" fmla="*/ 510 w 758"/>
                          <a:gd name="T53" fmla="*/ 2 h 237"/>
                          <a:gd name="T54" fmla="*/ 560 w 758"/>
                          <a:gd name="T55" fmla="*/ 3 h 237"/>
                          <a:gd name="T56" fmla="*/ 595 w 758"/>
                          <a:gd name="T57" fmla="*/ 8 h 237"/>
                          <a:gd name="T58" fmla="*/ 609 w 758"/>
                          <a:gd name="T59" fmla="*/ 13 h 237"/>
                          <a:gd name="T60" fmla="*/ 655 w 758"/>
                          <a:gd name="T61" fmla="*/ 57 h 237"/>
                          <a:gd name="T62" fmla="*/ 670 w 758"/>
                          <a:gd name="T63" fmla="*/ 70 h 237"/>
                          <a:gd name="T64" fmla="*/ 689 w 758"/>
                          <a:gd name="T65" fmla="*/ 73 h 237"/>
                          <a:gd name="T66" fmla="*/ 712 w 758"/>
                          <a:gd name="T67" fmla="*/ 75 h 237"/>
                          <a:gd name="T68" fmla="*/ 741 w 758"/>
                          <a:gd name="T69" fmla="*/ 81 h 237"/>
                          <a:gd name="T70" fmla="*/ 753 w 758"/>
                          <a:gd name="T71" fmla="*/ 87 h 237"/>
                          <a:gd name="T72" fmla="*/ 753 w 758"/>
                          <a:gd name="T73" fmla="*/ 120 h 237"/>
                          <a:gd name="T74" fmla="*/ 732 w 758"/>
                          <a:gd name="T75" fmla="*/ 164 h 237"/>
                          <a:gd name="T76" fmla="*/ 720 w 758"/>
                          <a:gd name="T77" fmla="*/ 158 h 237"/>
                          <a:gd name="T78" fmla="*/ 715 w 758"/>
                          <a:gd name="T79" fmla="*/ 136 h 237"/>
                          <a:gd name="T80" fmla="*/ 697 w 758"/>
                          <a:gd name="T81" fmla="*/ 123 h 237"/>
                          <a:gd name="T82" fmla="*/ 676 w 758"/>
                          <a:gd name="T83" fmla="*/ 126 h 237"/>
                          <a:gd name="T84" fmla="*/ 665 w 758"/>
                          <a:gd name="T85" fmla="*/ 138 h 237"/>
                          <a:gd name="T86" fmla="*/ 653 w 758"/>
                          <a:gd name="T87" fmla="*/ 154 h 237"/>
                          <a:gd name="T88" fmla="*/ 644 w 758"/>
                          <a:gd name="T89" fmla="*/ 177 h 237"/>
                          <a:gd name="T90" fmla="*/ 380 w 758"/>
                          <a:gd name="T91" fmla="*/ 221 h 237"/>
                          <a:gd name="T92" fmla="*/ 380 w 758"/>
                          <a:gd name="T93" fmla="*/ 195 h 237"/>
                          <a:gd name="T94" fmla="*/ 373 w 758"/>
                          <a:gd name="T95" fmla="*/ 172 h 237"/>
                          <a:gd name="T96" fmla="*/ 360 w 758"/>
                          <a:gd name="T97" fmla="*/ 156 h 237"/>
                          <a:gd name="T98" fmla="*/ 339 w 758"/>
                          <a:gd name="T99" fmla="*/ 148 h 237"/>
                          <a:gd name="T100" fmla="*/ 316 w 758"/>
                          <a:gd name="T101" fmla="*/ 149 h 237"/>
                          <a:gd name="T102" fmla="*/ 290 w 758"/>
                          <a:gd name="T103" fmla="*/ 159 h 237"/>
                          <a:gd name="T104" fmla="*/ 272 w 758"/>
                          <a:gd name="T105" fmla="*/ 177 h 237"/>
                          <a:gd name="T106" fmla="*/ 256 w 758"/>
                          <a:gd name="T107" fmla="*/ 203 h 237"/>
                          <a:gd name="T108" fmla="*/ 246 w 758"/>
                          <a:gd name="T109" fmla="*/ 229 h 237"/>
                          <a:gd name="T110" fmla="*/ 230 w 758"/>
                          <a:gd name="T111" fmla="*/ 236 h 237"/>
                          <a:gd name="T112" fmla="*/ 179 w 758"/>
                          <a:gd name="T113" fmla="*/ 201 h 237"/>
                          <a:gd name="T114" fmla="*/ 129 w 758"/>
                          <a:gd name="T115" fmla="*/ 169 h 237"/>
                          <a:gd name="T116" fmla="*/ 96 w 758"/>
                          <a:gd name="T117" fmla="*/ 167 h 237"/>
                          <a:gd name="T118" fmla="*/ 52 w 758"/>
                          <a:gd name="T119" fmla="*/ 159 h 237"/>
                          <a:gd name="T120" fmla="*/ 20 w 758"/>
                          <a:gd name="T121" fmla="*/ 149 h 237"/>
                          <a:gd name="T122" fmla="*/ 3 w 758"/>
                          <a:gd name="T123" fmla="*/ 142 h 237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w 758"/>
                          <a:gd name="T187" fmla="*/ 0 h 237"/>
                          <a:gd name="T188" fmla="*/ 758 w 758"/>
                          <a:gd name="T189" fmla="*/ 237 h 237"/>
                        </a:gdLst>
                        <a:ahLst/>
                        <a:cxnLst>
                          <a:cxn ang="T124">
                            <a:pos x="T0" y="T1"/>
                          </a:cxn>
                          <a:cxn ang="T125">
                            <a:pos x="T2" y="T3"/>
                          </a:cxn>
                          <a:cxn ang="T126">
                            <a:pos x="T4" y="T5"/>
                          </a:cxn>
                          <a:cxn ang="T127">
                            <a:pos x="T6" y="T7"/>
                          </a:cxn>
                          <a:cxn ang="T128">
                            <a:pos x="T8" y="T9"/>
                          </a:cxn>
                          <a:cxn ang="T129">
                            <a:pos x="T10" y="T11"/>
                          </a:cxn>
                          <a:cxn ang="T130">
                            <a:pos x="T12" y="T13"/>
                          </a:cxn>
                          <a:cxn ang="T131">
                            <a:pos x="T14" y="T15"/>
                          </a:cxn>
                          <a:cxn ang="T132">
                            <a:pos x="T16" y="T17"/>
                          </a:cxn>
                          <a:cxn ang="T133">
                            <a:pos x="T18" y="T19"/>
                          </a:cxn>
                          <a:cxn ang="T134">
                            <a:pos x="T20" y="T21"/>
                          </a:cxn>
                          <a:cxn ang="T135">
                            <a:pos x="T22" y="T23"/>
                          </a:cxn>
                          <a:cxn ang="T136">
                            <a:pos x="T24" y="T25"/>
                          </a:cxn>
                          <a:cxn ang="T137">
                            <a:pos x="T26" y="T27"/>
                          </a:cxn>
                          <a:cxn ang="T138">
                            <a:pos x="T28" y="T29"/>
                          </a:cxn>
                          <a:cxn ang="T139">
                            <a:pos x="T30" y="T31"/>
                          </a:cxn>
                          <a:cxn ang="T140">
                            <a:pos x="T32" y="T33"/>
                          </a:cxn>
                          <a:cxn ang="T141">
                            <a:pos x="T34" y="T35"/>
                          </a:cxn>
                          <a:cxn ang="T142">
                            <a:pos x="T36" y="T37"/>
                          </a:cxn>
                          <a:cxn ang="T143">
                            <a:pos x="T38" y="T39"/>
                          </a:cxn>
                          <a:cxn ang="T144">
                            <a:pos x="T40" y="T41"/>
                          </a:cxn>
                          <a:cxn ang="T145">
                            <a:pos x="T42" y="T43"/>
                          </a:cxn>
                          <a:cxn ang="T146">
                            <a:pos x="T44" y="T45"/>
                          </a:cxn>
                          <a:cxn ang="T147">
                            <a:pos x="T46" y="T47"/>
                          </a:cxn>
                          <a:cxn ang="T148">
                            <a:pos x="T48" y="T49"/>
                          </a:cxn>
                          <a:cxn ang="T149">
                            <a:pos x="T50" y="T51"/>
                          </a:cxn>
                          <a:cxn ang="T150">
                            <a:pos x="T52" y="T53"/>
                          </a:cxn>
                          <a:cxn ang="T151">
                            <a:pos x="T54" y="T55"/>
                          </a:cxn>
                          <a:cxn ang="T152">
                            <a:pos x="T56" y="T57"/>
                          </a:cxn>
                          <a:cxn ang="T153">
                            <a:pos x="T58" y="T59"/>
                          </a:cxn>
                          <a:cxn ang="T154">
                            <a:pos x="T60" y="T61"/>
                          </a:cxn>
                          <a:cxn ang="T155">
                            <a:pos x="T62" y="T63"/>
                          </a:cxn>
                          <a:cxn ang="T156">
                            <a:pos x="T64" y="T65"/>
                          </a:cxn>
                          <a:cxn ang="T157">
                            <a:pos x="T66" y="T67"/>
                          </a:cxn>
                          <a:cxn ang="T158">
                            <a:pos x="T68" y="T69"/>
                          </a:cxn>
                          <a:cxn ang="T159">
                            <a:pos x="T70" y="T71"/>
                          </a:cxn>
                          <a:cxn ang="T160">
                            <a:pos x="T72" y="T73"/>
                          </a:cxn>
                          <a:cxn ang="T161">
                            <a:pos x="T74" y="T75"/>
                          </a:cxn>
                          <a:cxn ang="T162">
                            <a:pos x="T76" y="T77"/>
                          </a:cxn>
                          <a:cxn ang="T163">
                            <a:pos x="T78" y="T79"/>
                          </a:cxn>
                          <a:cxn ang="T164">
                            <a:pos x="T80" y="T81"/>
                          </a:cxn>
                          <a:cxn ang="T165">
                            <a:pos x="T82" y="T83"/>
                          </a:cxn>
                          <a:cxn ang="T166">
                            <a:pos x="T84" y="T85"/>
                          </a:cxn>
                          <a:cxn ang="T167">
                            <a:pos x="T86" y="T87"/>
                          </a:cxn>
                          <a:cxn ang="T168">
                            <a:pos x="T88" y="T89"/>
                          </a:cxn>
                          <a:cxn ang="T169">
                            <a:pos x="T90" y="T91"/>
                          </a:cxn>
                          <a:cxn ang="T170">
                            <a:pos x="T92" y="T93"/>
                          </a:cxn>
                          <a:cxn ang="T171">
                            <a:pos x="T94" y="T95"/>
                          </a:cxn>
                          <a:cxn ang="T172">
                            <a:pos x="T96" y="T97"/>
                          </a:cxn>
                          <a:cxn ang="T173">
                            <a:pos x="T98" y="T99"/>
                          </a:cxn>
                          <a:cxn ang="T174">
                            <a:pos x="T100" y="T101"/>
                          </a:cxn>
                          <a:cxn ang="T175">
                            <a:pos x="T102" y="T103"/>
                          </a:cxn>
                          <a:cxn ang="T176">
                            <a:pos x="T104" y="T105"/>
                          </a:cxn>
                          <a:cxn ang="T177">
                            <a:pos x="T106" y="T107"/>
                          </a:cxn>
                          <a:cxn ang="T178">
                            <a:pos x="T108" y="T109"/>
                          </a:cxn>
                          <a:cxn ang="T179">
                            <a:pos x="T110" y="T111"/>
                          </a:cxn>
                          <a:cxn ang="T180">
                            <a:pos x="T112" y="T113"/>
                          </a:cxn>
                          <a:cxn ang="T181">
                            <a:pos x="T114" y="T115"/>
                          </a:cxn>
                          <a:cxn ang="T182">
                            <a:pos x="T116" y="T117"/>
                          </a:cxn>
                          <a:cxn ang="T183">
                            <a:pos x="T118" y="T119"/>
                          </a:cxn>
                          <a:cxn ang="T184">
                            <a:pos x="T120" y="T121"/>
                          </a:cxn>
                          <a:cxn ang="T185">
                            <a:pos x="T122" y="T123"/>
                          </a:cxn>
                        </a:cxnLst>
                        <a:rect l="T186" t="T187" r="T188" b="T189"/>
                        <a:pathLst>
                          <a:path w="758" h="237">
                            <a:moveTo>
                              <a:pt x="0" y="140"/>
                            </a:moveTo>
                            <a:lnTo>
                              <a:pt x="0" y="138"/>
                            </a:lnTo>
                            <a:lnTo>
                              <a:pt x="0" y="136"/>
                            </a:lnTo>
                            <a:lnTo>
                              <a:pt x="2" y="135"/>
                            </a:lnTo>
                            <a:lnTo>
                              <a:pt x="2" y="133"/>
                            </a:lnTo>
                            <a:lnTo>
                              <a:pt x="5" y="132"/>
                            </a:lnTo>
                            <a:lnTo>
                              <a:pt x="7" y="130"/>
                            </a:lnTo>
                            <a:lnTo>
                              <a:pt x="20" y="125"/>
                            </a:lnTo>
                            <a:lnTo>
                              <a:pt x="28" y="122"/>
                            </a:lnTo>
                            <a:lnTo>
                              <a:pt x="36" y="120"/>
                            </a:lnTo>
                            <a:lnTo>
                              <a:pt x="42" y="117"/>
                            </a:lnTo>
                            <a:lnTo>
                              <a:pt x="49" y="114"/>
                            </a:lnTo>
                            <a:lnTo>
                              <a:pt x="59" y="113"/>
                            </a:lnTo>
                            <a:lnTo>
                              <a:pt x="85" y="104"/>
                            </a:lnTo>
                            <a:lnTo>
                              <a:pt x="95" y="101"/>
                            </a:lnTo>
                            <a:lnTo>
                              <a:pt x="104" y="99"/>
                            </a:lnTo>
                            <a:lnTo>
                              <a:pt x="113" y="97"/>
                            </a:lnTo>
                            <a:lnTo>
                              <a:pt x="121" y="96"/>
                            </a:lnTo>
                            <a:lnTo>
                              <a:pt x="137" y="93"/>
                            </a:lnTo>
                            <a:lnTo>
                              <a:pt x="148" y="90"/>
                            </a:lnTo>
                            <a:lnTo>
                              <a:pt x="161" y="88"/>
                            </a:lnTo>
                            <a:lnTo>
                              <a:pt x="183" y="84"/>
                            </a:lnTo>
                            <a:lnTo>
                              <a:pt x="192" y="83"/>
                            </a:lnTo>
                            <a:lnTo>
                              <a:pt x="201" y="81"/>
                            </a:lnTo>
                            <a:lnTo>
                              <a:pt x="207" y="81"/>
                            </a:lnTo>
                            <a:lnTo>
                              <a:pt x="212" y="81"/>
                            </a:lnTo>
                            <a:lnTo>
                              <a:pt x="217" y="80"/>
                            </a:lnTo>
                            <a:lnTo>
                              <a:pt x="225" y="80"/>
                            </a:lnTo>
                            <a:lnTo>
                              <a:pt x="228" y="78"/>
                            </a:lnTo>
                            <a:lnTo>
                              <a:pt x="233" y="77"/>
                            </a:lnTo>
                            <a:lnTo>
                              <a:pt x="235" y="77"/>
                            </a:lnTo>
                            <a:lnTo>
                              <a:pt x="318" y="15"/>
                            </a:lnTo>
                            <a:lnTo>
                              <a:pt x="238" y="78"/>
                            </a:lnTo>
                            <a:lnTo>
                              <a:pt x="336" y="83"/>
                            </a:lnTo>
                            <a:lnTo>
                              <a:pt x="347" y="84"/>
                            </a:lnTo>
                            <a:lnTo>
                              <a:pt x="360" y="86"/>
                            </a:lnTo>
                            <a:lnTo>
                              <a:pt x="372" y="86"/>
                            </a:lnTo>
                            <a:lnTo>
                              <a:pt x="380" y="87"/>
                            </a:lnTo>
                            <a:lnTo>
                              <a:pt x="389" y="87"/>
                            </a:lnTo>
                            <a:lnTo>
                              <a:pt x="396" y="88"/>
                            </a:lnTo>
                            <a:lnTo>
                              <a:pt x="404" y="90"/>
                            </a:lnTo>
                            <a:lnTo>
                              <a:pt x="411" y="90"/>
                            </a:lnTo>
                            <a:lnTo>
                              <a:pt x="417" y="90"/>
                            </a:lnTo>
                            <a:lnTo>
                              <a:pt x="420" y="90"/>
                            </a:lnTo>
                            <a:lnTo>
                              <a:pt x="422" y="87"/>
                            </a:lnTo>
                            <a:lnTo>
                              <a:pt x="425" y="86"/>
                            </a:lnTo>
                            <a:lnTo>
                              <a:pt x="429" y="78"/>
                            </a:lnTo>
                            <a:lnTo>
                              <a:pt x="445" y="48"/>
                            </a:lnTo>
                            <a:lnTo>
                              <a:pt x="450" y="38"/>
                            </a:lnTo>
                            <a:lnTo>
                              <a:pt x="451" y="34"/>
                            </a:lnTo>
                            <a:lnTo>
                              <a:pt x="453" y="31"/>
                            </a:lnTo>
                            <a:lnTo>
                              <a:pt x="453" y="28"/>
                            </a:lnTo>
                            <a:lnTo>
                              <a:pt x="453" y="25"/>
                            </a:lnTo>
                            <a:lnTo>
                              <a:pt x="453" y="22"/>
                            </a:lnTo>
                            <a:lnTo>
                              <a:pt x="451" y="21"/>
                            </a:lnTo>
                            <a:lnTo>
                              <a:pt x="450" y="19"/>
                            </a:lnTo>
                            <a:lnTo>
                              <a:pt x="445" y="16"/>
                            </a:lnTo>
                            <a:lnTo>
                              <a:pt x="433" y="15"/>
                            </a:lnTo>
                            <a:lnTo>
                              <a:pt x="422" y="13"/>
                            </a:lnTo>
                            <a:lnTo>
                              <a:pt x="411" y="12"/>
                            </a:lnTo>
                            <a:lnTo>
                              <a:pt x="396" y="10"/>
                            </a:lnTo>
                            <a:lnTo>
                              <a:pt x="381" y="10"/>
                            </a:lnTo>
                            <a:lnTo>
                              <a:pt x="362" y="10"/>
                            </a:lnTo>
                            <a:lnTo>
                              <a:pt x="350" y="12"/>
                            </a:lnTo>
                            <a:lnTo>
                              <a:pt x="339" y="12"/>
                            </a:lnTo>
                            <a:lnTo>
                              <a:pt x="331" y="13"/>
                            </a:lnTo>
                            <a:lnTo>
                              <a:pt x="324" y="13"/>
                            </a:lnTo>
                            <a:lnTo>
                              <a:pt x="318" y="15"/>
                            </a:lnTo>
                            <a:lnTo>
                              <a:pt x="323" y="12"/>
                            </a:lnTo>
                            <a:lnTo>
                              <a:pt x="326" y="12"/>
                            </a:lnTo>
                            <a:lnTo>
                              <a:pt x="331" y="10"/>
                            </a:lnTo>
                            <a:lnTo>
                              <a:pt x="337" y="9"/>
                            </a:lnTo>
                            <a:lnTo>
                              <a:pt x="349" y="8"/>
                            </a:lnTo>
                            <a:lnTo>
                              <a:pt x="360" y="6"/>
                            </a:lnTo>
                            <a:lnTo>
                              <a:pt x="376" y="5"/>
                            </a:lnTo>
                            <a:lnTo>
                              <a:pt x="385" y="3"/>
                            </a:lnTo>
                            <a:lnTo>
                              <a:pt x="396" y="3"/>
                            </a:lnTo>
                            <a:lnTo>
                              <a:pt x="407" y="2"/>
                            </a:lnTo>
                            <a:lnTo>
                              <a:pt x="417" y="2"/>
                            </a:lnTo>
                            <a:lnTo>
                              <a:pt x="429" y="0"/>
                            </a:lnTo>
                            <a:lnTo>
                              <a:pt x="440" y="0"/>
                            </a:lnTo>
                            <a:lnTo>
                              <a:pt x="448" y="0"/>
                            </a:lnTo>
                            <a:lnTo>
                              <a:pt x="487" y="19"/>
                            </a:lnTo>
                            <a:lnTo>
                              <a:pt x="482" y="21"/>
                            </a:lnTo>
                            <a:lnTo>
                              <a:pt x="476" y="22"/>
                            </a:lnTo>
                            <a:lnTo>
                              <a:pt x="471" y="23"/>
                            </a:lnTo>
                            <a:lnTo>
                              <a:pt x="468" y="25"/>
                            </a:lnTo>
                            <a:lnTo>
                              <a:pt x="466" y="26"/>
                            </a:lnTo>
                            <a:lnTo>
                              <a:pt x="464" y="28"/>
                            </a:lnTo>
                            <a:lnTo>
                              <a:pt x="463" y="32"/>
                            </a:lnTo>
                            <a:lnTo>
                              <a:pt x="451" y="54"/>
                            </a:lnTo>
                            <a:lnTo>
                              <a:pt x="442" y="74"/>
                            </a:lnTo>
                            <a:lnTo>
                              <a:pt x="440" y="78"/>
                            </a:lnTo>
                            <a:lnTo>
                              <a:pt x="438" y="83"/>
                            </a:lnTo>
                            <a:lnTo>
                              <a:pt x="438" y="86"/>
                            </a:lnTo>
                            <a:lnTo>
                              <a:pt x="438" y="87"/>
                            </a:lnTo>
                            <a:lnTo>
                              <a:pt x="438" y="90"/>
                            </a:lnTo>
                            <a:lnTo>
                              <a:pt x="440" y="91"/>
                            </a:lnTo>
                            <a:lnTo>
                              <a:pt x="442" y="91"/>
                            </a:lnTo>
                            <a:lnTo>
                              <a:pt x="443" y="93"/>
                            </a:lnTo>
                            <a:lnTo>
                              <a:pt x="446" y="93"/>
                            </a:lnTo>
                            <a:lnTo>
                              <a:pt x="629" y="78"/>
                            </a:lnTo>
                            <a:lnTo>
                              <a:pt x="634" y="77"/>
                            </a:lnTo>
                            <a:lnTo>
                              <a:pt x="637" y="77"/>
                            </a:lnTo>
                            <a:lnTo>
                              <a:pt x="639" y="74"/>
                            </a:lnTo>
                            <a:lnTo>
                              <a:pt x="640" y="73"/>
                            </a:lnTo>
                            <a:lnTo>
                              <a:pt x="644" y="70"/>
                            </a:lnTo>
                            <a:lnTo>
                              <a:pt x="644" y="65"/>
                            </a:lnTo>
                            <a:lnTo>
                              <a:pt x="644" y="64"/>
                            </a:lnTo>
                            <a:lnTo>
                              <a:pt x="644" y="61"/>
                            </a:lnTo>
                            <a:lnTo>
                              <a:pt x="642" y="58"/>
                            </a:lnTo>
                            <a:lnTo>
                              <a:pt x="640" y="57"/>
                            </a:lnTo>
                            <a:lnTo>
                              <a:pt x="637" y="54"/>
                            </a:lnTo>
                            <a:lnTo>
                              <a:pt x="632" y="48"/>
                            </a:lnTo>
                            <a:lnTo>
                              <a:pt x="622" y="36"/>
                            </a:lnTo>
                            <a:lnTo>
                              <a:pt x="609" y="23"/>
                            </a:lnTo>
                            <a:lnTo>
                              <a:pt x="606" y="22"/>
                            </a:lnTo>
                            <a:lnTo>
                              <a:pt x="604" y="21"/>
                            </a:lnTo>
                            <a:lnTo>
                              <a:pt x="601" y="19"/>
                            </a:lnTo>
                            <a:lnTo>
                              <a:pt x="598" y="19"/>
                            </a:lnTo>
                            <a:lnTo>
                              <a:pt x="595" y="18"/>
                            </a:lnTo>
                            <a:lnTo>
                              <a:pt x="591" y="18"/>
                            </a:lnTo>
                            <a:lnTo>
                              <a:pt x="585" y="16"/>
                            </a:lnTo>
                            <a:lnTo>
                              <a:pt x="536" y="16"/>
                            </a:lnTo>
                            <a:lnTo>
                              <a:pt x="521" y="18"/>
                            </a:lnTo>
                            <a:lnTo>
                              <a:pt x="510" y="18"/>
                            </a:lnTo>
                            <a:lnTo>
                              <a:pt x="497" y="19"/>
                            </a:lnTo>
                            <a:lnTo>
                              <a:pt x="487" y="19"/>
                            </a:lnTo>
                            <a:lnTo>
                              <a:pt x="448" y="0"/>
                            </a:lnTo>
                            <a:lnTo>
                              <a:pt x="461" y="0"/>
                            </a:lnTo>
                            <a:lnTo>
                              <a:pt x="473" y="0"/>
                            </a:lnTo>
                            <a:lnTo>
                              <a:pt x="482" y="0"/>
                            </a:lnTo>
                            <a:lnTo>
                              <a:pt x="494" y="2"/>
                            </a:lnTo>
                            <a:lnTo>
                              <a:pt x="502" y="2"/>
                            </a:lnTo>
                            <a:lnTo>
                              <a:pt x="510" y="2"/>
                            </a:lnTo>
                            <a:lnTo>
                              <a:pt x="521" y="2"/>
                            </a:lnTo>
                            <a:lnTo>
                              <a:pt x="536" y="2"/>
                            </a:lnTo>
                            <a:lnTo>
                              <a:pt x="546" y="3"/>
                            </a:lnTo>
                            <a:lnTo>
                              <a:pt x="554" y="3"/>
                            </a:lnTo>
                            <a:lnTo>
                              <a:pt x="560" y="3"/>
                            </a:lnTo>
                            <a:lnTo>
                              <a:pt x="567" y="5"/>
                            </a:lnTo>
                            <a:lnTo>
                              <a:pt x="574" y="5"/>
                            </a:lnTo>
                            <a:lnTo>
                              <a:pt x="583" y="6"/>
                            </a:lnTo>
                            <a:lnTo>
                              <a:pt x="590" y="8"/>
                            </a:lnTo>
                            <a:lnTo>
                              <a:pt x="595" y="8"/>
                            </a:lnTo>
                            <a:lnTo>
                              <a:pt x="601" y="9"/>
                            </a:lnTo>
                            <a:lnTo>
                              <a:pt x="603" y="10"/>
                            </a:lnTo>
                            <a:lnTo>
                              <a:pt x="606" y="10"/>
                            </a:lnTo>
                            <a:lnTo>
                              <a:pt x="608" y="12"/>
                            </a:lnTo>
                            <a:lnTo>
                              <a:pt x="609" y="13"/>
                            </a:lnTo>
                            <a:lnTo>
                              <a:pt x="613" y="13"/>
                            </a:lnTo>
                            <a:lnTo>
                              <a:pt x="614" y="16"/>
                            </a:lnTo>
                            <a:lnTo>
                              <a:pt x="616" y="16"/>
                            </a:lnTo>
                            <a:lnTo>
                              <a:pt x="627" y="28"/>
                            </a:lnTo>
                            <a:lnTo>
                              <a:pt x="655" y="57"/>
                            </a:lnTo>
                            <a:lnTo>
                              <a:pt x="658" y="61"/>
                            </a:lnTo>
                            <a:lnTo>
                              <a:pt x="661" y="64"/>
                            </a:lnTo>
                            <a:lnTo>
                              <a:pt x="665" y="65"/>
                            </a:lnTo>
                            <a:lnTo>
                              <a:pt x="666" y="68"/>
                            </a:lnTo>
                            <a:lnTo>
                              <a:pt x="670" y="70"/>
                            </a:lnTo>
                            <a:lnTo>
                              <a:pt x="671" y="71"/>
                            </a:lnTo>
                            <a:lnTo>
                              <a:pt x="675" y="71"/>
                            </a:lnTo>
                            <a:lnTo>
                              <a:pt x="679" y="71"/>
                            </a:lnTo>
                            <a:lnTo>
                              <a:pt x="686" y="73"/>
                            </a:lnTo>
                            <a:lnTo>
                              <a:pt x="689" y="73"/>
                            </a:lnTo>
                            <a:lnTo>
                              <a:pt x="694" y="73"/>
                            </a:lnTo>
                            <a:lnTo>
                              <a:pt x="699" y="74"/>
                            </a:lnTo>
                            <a:lnTo>
                              <a:pt x="702" y="74"/>
                            </a:lnTo>
                            <a:lnTo>
                              <a:pt x="707" y="74"/>
                            </a:lnTo>
                            <a:lnTo>
                              <a:pt x="712" y="75"/>
                            </a:lnTo>
                            <a:lnTo>
                              <a:pt x="717" y="75"/>
                            </a:lnTo>
                            <a:lnTo>
                              <a:pt x="722" y="77"/>
                            </a:lnTo>
                            <a:lnTo>
                              <a:pt x="730" y="78"/>
                            </a:lnTo>
                            <a:lnTo>
                              <a:pt x="738" y="80"/>
                            </a:lnTo>
                            <a:lnTo>
                              <a:pt x="741" y="81"/>
                            </a:lnTo>
                            <a:lnTo>
                              <a:pt x="745" y="83"/>
                            </a:lnTo>
                            <a:lnTo>
                              <a:pt x="746" y="84"/>
                            </a:lnTo>
                            <a:lnTo>
                              <a:pt x="749" y="86"/>
                            </a:lnTo>
                            <a:lnTo>
                              <a:pt x="751" y="87"/>
                            </a:lnTo>
                            <a:lnTo>
                              <a:pt x="753" y="87"/>
                            </a:lnTo>
                            <a:lnTo>
                              <a:pt x="758" y="103"/>
                            </a:lnTo>
                            <a:lnTo>
                              <a:pt x="756" y="109"/>
                            </a:lnTo>
                            <a:lnTo>
                              <a:pt x="754" y="112"/>
                            </a:lnTo>
                            <a:lnTo>
                              <a:pt x="753" y="116"/>
                            </a:lnTo>
                            <a:lnTo>
                              <a:pt x="753" y="120"/>
                            </a:lnTo>
                            <a:lnTo>
                              <a:pt x="754" y="125"/>
                            </a:lnTo>
                            <a:lnTo>
                              <a:pt x="740" y="152"/>
                            </a:lnTo>
                            <a:lnTo>
                              <a:pt x="736" y="158"/>
                            </a:lnTo>
                            <a:lnTo>
                              <a:pt x="733" y="162"/>
                            </a:lnTo>
                            <a:lnTo>
                              <a:pt x="732" y="164"/>
                            </a:lnTo>
                            <a:lnTo>
                              <a:pt x="730" y="165"/>
                            </a:lnTo>
                            <a:lnTo>
                              <a:pt x="725" y="168"/>
                            </a:lnTo>
                            <a:lnTo>
                              <a:pt x="722" y="169"/>
                            </a:lnTo>
                            <a:lnTo>
                              <a:pt x="722" y="162"/>
                            </a:lnTo>
                            <a:lnTo>
                              <a:pt x="720" y="158"/>
                            </a:lnTo>
                            <a:lnTo>
                              <a:pt x="720" y="154"/>
                            </a:lnTo>
                            <a:lnTo>
                              <a:pt x="720" y="149"/>
                            </a:lnTo>
                            <a:lnTo>
                              <a:pt x="719" y="145"/>
                            </a:lnTo>
                            <a:lnTo>
                              <a:pt x="717" y="140"/>
                            </a:lnTo>
                            <a:lnTo>
                              <a:pt x="715" y="136"/>
                            </a:lnTo>
                            <a:lnTo>
                              <a:pt x="714" y="132"/>
                            </a:lnTo>
                            <a:lnTo>
                              <a:pt x="710" y="127"/>
                            </a:lnTo>
                            <a:lnTo>
                              <a:pt x="705" y="125"/>
                            </a:lnTo>
                            <a:lnTo>
                              <a:pt x="701" y="123"/>
                            </a:lnTo>
                            <a:lnTo>
                              <a:pt x="697" y="123"/>
                            </a:lnTo>
                            <a:lnTo>
                              <a:pt x="694" y="123"/>
                            </a:lnTo>
                            <a:lnTo>
                              <a:pt x="688" y="123"/>
                            </a:lnTo>
                            <a:lnTo>
                              <a:pt x="684" y="123"/>
                            </a:lnTo>
                            <a:lnTo>
                              <a:pt x="679" y="125"/>
                            </a:lnTo>
                            <a:lnTo>
                              <a:pt x="676" y="126"/>
                            </a:lnTo>
                            <a:lnTo>
                              <a:pt x="675" y="129"/>
                            </a:lnTo>
                            <a:lnTo>
                              <a:pt x="671" y="130"/>
                            </a:lnTo>
                            <a:lnTo>
                              <a:pt x="668" y="132"/>
                            </a:lnTo>
                            <a:lnTo>
                              <a:pt x="666" y="135"/>
                            </a:lnTo>
                            <a:lnTo>
                              <a:pt x="665" y="138"/>
                            </a:lnTo>
                            <a:lnTo>
                              <a:pt x="661" y="140"/>
                            </a:lnTo>
                            <a:lnTo>
                              <a:pt x="658" y="143"/>
                            </a:lnTo>
                            <a:lnTo>
                              <a:pt x="657" y="148"/>
                            </a:lnTo>
                            <a:lnTo>
                              <a:pt x="655" y="151"/>
                            </a:lnTo>
                            <a:lnTo>
                              <a:pt x="653" y="154"/>
                            </a:lnTo>
                            <a:lnTo>
                              <a:pt x="652" y="159"/>
                            </a:lnTo>
                            <a:lnTo>
                              <a:pt x="650" y="165"/>
                            </a:lnTo>
                            <a:lnTo>
                              <a:pt x="647" y="169"/>
                            </a:lnTo>
                            <a:lnTo>
                              <a:pt x="645" y="174"/>
                            </a:lnTo>
                            <a:lnTo>
                              <a:pt x="644" y="177"/>
                            </a:lnTo>
                            <a:lnTo>
                              <a:pt x="640" y="181"/>
                            </a:lnTo>
                            <a:lnTo>
                              <a:pt x="637" y="184"/>
                            </a:lnTo>
                            <a:lnTo>
                              <a:pt x="627" y="184"/>
                            </a:lnTo>
                            <a:lnTo>
                              <a:pt x="380" y="224"/>
                            </a:lnTo>
                            <a:lnTo>
                              <a:pt x="380" y="221"/>
                            </a:lnTo>
                            <a:lnTo>
                              <a:pt x="380" y="219"/>
                            </a:lnTo>
                            <a:lnTo>
                              <a:pt x="380" y="211"/>
                            </a:lnTo>
                            <a:lnTo>
                              <a:pt x="380" y="206"/>
                            </a:lnTo>
                            <a:lnTo>
                              <a:pt x="380" y="200"/>
                            </a:lnTo>
                            <a:lnTo>
                              <a:pt x="380" y="195"/>
                            </a:lnTo>
                            <a:lnTo>
                              <a:pt x="378" y="191"/>
                            </a:lnTo>
                            <a:lnTo>
                              <a:pt x="376" y="187"/>
                            </a:lnTo>
                            <a:lnTo>
                              <a:pt x="376" y="181"/>
                            </a:lnTo>
                            <a:lnTo>
                              <a:pt x="375" y="177"/>
                            </a:lnTo>
                            <a:lnTo>
                              <a:pt x="373" y="172"/>
                            </a:lnTo>
                            <a:lnTo>
                              <a:pt x="370" y="169"/>
                            </a:lnTo>
                            <a:lnTo>
                              <a:pt x="368" y="165"/>
                            </a:lnTo>
                            <a:lnTo>
                              <a:pt x="365" y="162"/>
                            </a:lnTo>
                            <a:lnTo>
                              <a:pt x="362" y="158"/>
                            </a:lnTo>
                            <a:lnTo>
                              <a:pt x="360" y="156"/>
                            </a:lnTo>
                            <a:lnTo>
                              <a:pt x="355" y="154"/>
                            </a:lnTo>
                            <a:lnTo>
                              <a:pt x="352" y="152"/>
                            </a:lnTo>
                            <a:lnTo>
                              <a:pt x="349" y="151"/>
                            </a:lnTo>
                            <a:lnTo>
                              <a:pt x="344" y="149"/>
                            </a:lnTo>
                            <a:lnTo>
                              <a:pt x="339" y="148"/>
                            </a:lnTo>
                            <a:lnTo>
                              <a:pt x="336" y="148"/>
                            </a:lnTo>
                            <a:lnTo>
                              <a:pt x="331" y="148"/>
                            </a:lnTo>
                            <a:lnTo>
                              <a:pt x="326" y="148"/>
                            </a:lnTo>
                            <a:lnTo>
                              <a:pt x="321" y="148"/>
                            </a:lnTo>
                            <a:lnTo>
                              <a:pt x="316" y="149"/>
                            </a:lnTo>
                            <a:lnTo>
                              <a:pt x="311" y="151"/>
                            </a:lnTo>
                            <a:lnTo>
                              <a:pt x="305" y="152"/>
                            </a:lnTo>
                            <a:lnTo>
                              <a:pt x="300" y="154"/>
                            </a:lnTo>
                            <a:lnTo>
                              <a:pt x="295" y="156"/>
                            </a:lnTo>
                            <a:lnTo>
                              <a:pt x="290" y="159"/>
                            </a:lnTo>
                            <a:lnTo>
                              <a:pt x="287" y="162"/>
                            </a:lnTo>
                            <a:lnTo>
                              <a:pt x="284" y="165"/>
                            </a:lnTo>
                            <a:lnTo>
                              <a:pt x="279" y="168"/>
                            </a:lnTo>
                            <a:lnTo>
                              <a:pt x="277" y="172"/>
                            </a:lnTo>
                            <a:lnTo>
                              <a:pt x="272" y="177"/>
                            </a:lnTo>
                            <a:lnTo>
                              <a:pt x="269" y="182"/>
                            </a:lnTo>
                            <a:lnTo>
                              <a:pt x="264" y="187"/>
                            </a:lnTo>
                            <a:lnTo>
                              <a:pt x="262" y="193"/>
                            </a:lnTo>
                            <a:lnTo>
                              <a:pt x="259" y="197"/>
                            </a:lnTo>
                            <a:lnTo>
                              <a:pt x="256" y="203"/>
                            </a:lnTo>
                            <a:lnTo>
                              <a:pt x="254" y="207"/>
                            </a:lnTo>
                            <a:lnTo>
                              <a:pt x="251" y="214"/>
                            </a:lnTo>
                            <a:lnTo>
                              <a:pt x="249" y="220"/>
                            </a:lnTo>
                            <a:lnTo>
                              <a:pt x="248" y="224"/>
                            </a:lnTo>
                            <a:lnTo>
                              <a:pt x="246" y="229"/>
                            </a:lnTo>
                            <a:lnTo>
                              <a:pt x="244" y="232"/>
                            </a:lnTo>
                            <a:lnTo>
                              <a:pt x="243" y="233"/>
                            </a:lnTo>
                            <a:lnTo>
                              <a:pt x="238" y="234"/>
                            </a:lnTo>
                            <a:lnTo>
                              <a:pt x="235" y="236"/>
                            </a:lnTo>
                            <a:lnTo>
                              <a:pt x="230" y="236"/>
                            </a:lnTo>
                            <a:lnTo>
                              <a:pt x="225" y="237"/>
                            </a:lnTo>
                            <a:lnTo>
                              <a:pt x="201" y="237"/>
                            </a:lnTo>
                            <a:lnTo>
                              <a:pt x="197" y="237"/>
                            </a:lnTo>
                            <a:lnTo>
                              <a:pt x="194" y="236"/>
                            </a:lnTo>
                            <a:lnTo>
                              <a:pt x="179" y="201"/>
                            </a:lnTo>
                            <a:lnTo>
                              <a:pt x="181" y="201"/>
                            </a:lnTo>
                            <a:lnTo>
                              <a:pt x="183" y="200"/>
                            </a:lnTo>
                            <a:lnTo>
                              <a:pt x="191" y="171"/>
                            </a:lnTo>
                            <a:lnTo>
                              <a:pt x="135" y="169"/>
                            </a:lnTo>
                            <a:lnTo>
                              <a:pt x="129" y="169"/>
                            </a:lnTo>
                            <a:lnTo>
                              <a:pt x="124" y="169"/>
                            </a:lnTo>
                            <a:lnTo>
                              <a:pt x="117" y="169"/>
                            </a:lnTo>
                            <a:lnTo>
                              <a:pt x="109" y="168"/>
                            </a:lnTo>
                            <a:lnTo>
                              <a:pt x="103" y="168"/>
                            </a:lnTo>
                            <a:lnTo>
                              <a:pt x="96" y="167"/>
                            </a:lnTo>
                            <a:lnTo>
                              <a:pt x="86" y="165"/>
                            </a:lnTo>
                            <a:lnTo>
                              <a:pt x="78" y="164"/>
                            </a:lnTo>
                            <a:lnTo>
                              <a:pt x="69" y="162"/>
                            </a:lnTo>
                            <a:lnTo>
                              <a:pt x="60" y="161"/>
                            </a:lnTo>
                            <a:lnTo>
                              <a:pt x="52" y="159"/>
                            </a:lnTo>
                            <a:lnTo>
                              <a:pt x="38" y="155"/>
                            </a:lnTo>
                            <a:lnTo>
                              <a:pt x="34" y="154"/>
                            </a:lnTo>
                            <a:lnTo>
                              <a:pt x="29" y="152"/>
                            </a:lnTo>
                            <a:lnTo>
                              <a:pt x="25" y="151"/>
                            </a:lnTo>
                            <a:lnTo>
                              <a:pt x="20" y="149"/>
                            </a:lnTo>
                            <a:lnTo>
                              <a:pt x="15" y="148"/>
                            </a:lnTo>
                            <a:lnTo>
                              <a:pt x="12" y="146"/>
                            </a:lnTo>
                            <a:lnTo>
                              <a:pt x="8" y="145"/>
                            </a:lnTo>
                            <a:lnTo>
                              <a:pt x="5" y="143"/>
                            </a:lnTo>
                            <a:lnTo>
                              <a:pt x="3" y="142"/>
                            </a:lnTo>
                            <a:lnTo>
                              <a:pt x="0" y="140"/>
                            </a:lnTo>
                            <a:close/>
                          </a:path>
                        </a:pathLst>
                      </a:custGeom>
                      <a:solidFill>
                        <a:srgbClr val="000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239" name="Freeform 469">
                        <a:extLst>
                          <a:ext uri="{FF2B5EF4-FFF2-40B4-BE49-F238E27FC236}">
                            <a16:creationId xmlns:a16="http://schemas.microsoft.com/office/drawing/2014/main" id="{5A8AD5D4-2BDC-C334-50A6-EC83F326E48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2" y="3954"/>
                        <a:ext cx="590" cy="139"/>
                      </a:xfrm>
                      <a:custGeom>
                        <a:avLst/>
                        <a:gdLst>
                          <a:gd name="T0" fmla="*/ 82 w 590"/>
                          <a:gd name="T1" fmla="*/ 51 h 139"/>
                          <a:gd name="T2" fmla="*/ 127 w 590"/>
                          <a:gd name="T3" fmla="*/ 39 h 139"/>
                          <a:gd name="T4" fmla="*/ 140 w 590"/>
                          <a:gd name="T5" fmla="*/ 37 h 139"/>
                          <a:gd name="T6" fmla="*/ 162 w 590"/>
                          <a:gd name="T7" fmla="*/ 35 h 139"/>
                          <a:gd name="T8" fmla="*/ 181 w 590"/>
                          <a:gd name="T9" fmla="*/ 37 h 139"/>
                          <a:gd name="T10" fmla="*/ 342 w 590"/>
                          <a:gd name="T11" fmla="*/ 21 h 139"/>
                          <a:gd name="T12" fmla="*/ 504 w 590"/>
                          <a:gd name="T13" fmla="*/ 5 h 139"/>
                          <a:gd name="T14" fmla="*/ 551 w 590"/>
                          <a:gd name="T15" fmla="*/ 0 h 139"/>
                          <a:gd name="T16" fmla="*/ 582 w 590"/>
                          <a:gd name="T17" fmla="*/ 0 h 139"/>
                          <a:gd name="T18" fmla="*/ 577 w 590"/>
                          <a:gd name="T19" fmla="*/ 5 h 139"/>
                          <a:gd name="T20" fmla="*/ 564 w 590"/>
                          <a:gd name="T21" fmla="*/ 9 h 139"/>
                          <a:gd name="T22" fmla="*/ 553 w 590"/>
                          <a:gd name="T23" fmla="*/ 13 h 139"/>
                          <a:gd name="T24" fmla="*/ 544 w 590"/>
                          <a:gd name="T25" fmla="*/ 18 h 139"/>
                          <a:gd name="T26" fmla="*/ 551 w 590"/>
                          <a:gd name="T27" fmla="*/ 28 h 139"/>
                          <a:gd name="T28" fmla="*/ 557 w 590"/>
                          <a:gd name="T29" fmla="*/ 42 h 139"/>
                          <a:gd name="T30" fmla="*/ 570 w 590"/>
                          <a:gd name="T31" fmla="*/ 55 h 139"/>
                          <a:gd name="T32" fmla="*/ 561 w 590"/>
                          <a:gd name="T33" fmla="*/ 66 h 139"/>
                          <a:gd name="T34" fmla="*/ 554 w 590"/>
                          <a:gd name="T35" fmla="*/ 51 h 139"/>
                          <a:gd name="T36" fmla="*/ 548 w 590"/>
                          <a:gd name="T37" fmla="*/ 32 h 139"/>
                          <a:gd name="T38" fmla="*/ 539 w 590"/>
                          <a:gd name="T39" fmla="*/ 19 h 139"/>
                          <a:gd name="T40" fmla="*/ 523 w 590"/>
                          <a:gd name="T41" fmla="*/ 15 h 139"/>
                          <a:gd name="T42" fmla="*/ 505 w 590"/>
                          <a:gd name="T43" fmla="*/ 19 h 139"/>
                          <a:gd name="T44" fmla="*/ 492 w 590"/>
                          <a:gd name="T45" fmla="*/ 32 h 139"/>
                          <a:gd name="T46" fmla="*/ 487 w 590"/>
                          <a:gd name="T47" fmla="*/ 48 h 139"/>
                          <a:gd name="T48" fmla="*/ 482 w 590"/>
                          <a:gd name="T49" fmla="*/ 67 h 139"/>
                          <a:gd name="T50" fmla="*/ 474 w 590"/>
                          <a:gd name="T51" fmla="*/ 79 h 139"/>
                          <a:gd name="T52" fmla="*/ 214 w 590"/>
                          <a:gd name="T53" fmla="*/ 123 h 139"/>
                          <a:gd name="T54" fmla="*/ 215 w 590"/>
                          <a:gd name="T55" fmla="*/ 89 h 139"/>
                          <a:gd name="T56" fmla="*/ 210 w 590"/>
                          <a:gd name="T57" fmla="*/ 68 h 139"/>
                          <a:gd name="T58" fmla="*/ 197 w 590"/>
                          <a:gd name="T59" fmla="*/ 51 h 139"/>
                          <a:gd name="T60" fmla="*/ 181 w 590"/>
                          <a:gd name="T61" fmla="*/ 41 h 139"/>
                          <a:gd name="T62" fmla="*/ 166 w 590"/>
                          <a:gd name="T63" fmla="*/ 38 h 139"/>
                          <a:gd name="T64" fmla="*/ 147 w 590"/>
                          <a:gd name="T65" fmla="*/ 38 h 139"/>
                          <a:gd name="T66" fmla="*/ 129 w 590"/>
                          <a:gd name="T67" fmla="*/ 44 h 139"/>
                          <a:gd name="T68" fmla="*/ 113 w 590"/>
                          <a:gd name="T69" fmla="*/ 53 h 139"/>
                          <a:gd name="T70" fmla="*/ 98 w 590"/>
                          <a:gd name="T71" fmla="*/ 68 h 139"/>
                          <a:gd name="T72" fmla="*/ 87 w 590"/>
                          <a:gd name="T73" fmla="*/ 90 h 139"/>
                          <a:gd name="T74" fmla="*/ 83 w 590"/>
                          <a:gd name="T75" fmla="*/ 107 h 139"/>
                          <a:gd name="T76" fmla="*/ 83 w 590"/>
                          <a:gd name="T77" fmla="*/ 120 h 139"/>
                          <a:gd name="T78" fmla="*/ 78 w 590"/>
                          <a:gd name="T79" fmla="*/ 132 h 139"/>
                          <a:gd name="T80" fmla="*/ 70 w 590"/>
                          <a:gd name="T81" fmla="*/ 136 h 139"/>
                          <a:gd name="T82" fmla="*/ 57 w 590"/>
                          <a:gd name="T83" fmla="*/ 138 h 139"/>
                          <a:gd name="T84" fmla="*/ 38 w 590"/>
                          <a:gd name="T85" fmla="*/ 138 h 139"/>
                          <a:gd name="T86" fmla="*/ 21 w 590"/>
                          <a:gd name="T87" fmla="*/ 70 h 139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590"/>
                          <a:gd name="T133" fmla="*/ 0 h 139"/>
                          <a:gd name="T134" fmla="*/ 590 w 590"/>
                          <a:gd name="T135" fmla="*/ 139 h 139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590" h="139">
                            <a:moveTo>
                              <a:pt x="21" y="70"/>
                            </a:moveTo>
                            <a:lnTo>
                              <a:pt x="72" y="54"/>
                            </a:lnTo>
                            <a:lnTo>
                              <a:pt x="82" y="51"/>
                            </a:lnTo>
                            <a:lnTo>
                              <a:pt x="100" y="47"/>
                            </a:lnTo>
                            <a:lnTo>
                              <a:pt x="113" y="42"/>
                            </a:lnTo>
                            <a:lnTo>
                              <a:pt x="127" y="39"/>
                            </a:lnTo>
                            <a:lnTo>
                              <a:pt x="132" y="38"/>
                            </a:lnTo>
                            <a:lnTo>
                              <a:pt x="135" y="37"/>
                            </a:lnTo>
                            <a:lnTo>
                              <a:pt x="140" y="37"/>
                            </a:lnTo>
                            <a:lnTo>
                              <a:pt x="147" y="35"/>
                            </a:lnTo>
                            <a:lnTo>
                              <a:pt x="153" y="35"/>
                            </a:lnTo>
                            <a:lnTo>
                              <a:pt x="162" y="35"/>
                            </a:lnTo>
                            <a:lnTo>
                              <a:pt x="168" y="35"/>
                            </a:lnTo>
                            <a:lnTo>
                              <a:pt x="176" y="35"/>
                            </a:lnTo>
                            <a:lnTo>
                              <a:pt x="181" y="37"/>
                            </a:lnTo>
                            <a:lnTo>
                              <a:pt x="188" y="37"/>
                            </a:lnTo>
                            <a:lnTo>
                              <a:pt x="289" y="26"/>
                            </a:lnTo>
                            <a:lnTo>
                              <a:pt x="342" y="21"/>
                            </a:lnTo>
                            <a:lnTo>
                              <a:pt x="403" y="13"/>
                            </a:lnTo>
                            <a:lnTo>
                              <a:pt x="476" y="8"/>
                            </a:lnTo>
                            <a:lnTo>
                              <a:pt x="504" y="5"/>
                            </a:lnTo>
                            <a:lnTo>
                              <a:pt x="523" y="3"/>
                            </a:lnTo>
                            <a:lnTo>
                              <a:pt x="536" y="2"/>
                            </a:lnTo>
                            <a:lnTo>
                              <a:pt x="551" y="0"/>
                            </a:lnTo>
                            <a:lnTo>
                              <a:pt x="562" y="0"/>
                            </a:lnTo>
                            <a:lnTo>
                              <a:pt x="575" y="0"/>
                            </a:lnTo>
                            <a:lnTo>
                              <a:pt x="582" y="0"/>
                            </a:lnTo>
                            <a:lnTo>
                              <a:pt x="590" y="3"/>
                            </a:lnTo>
                            <a:lnTo>
                              <a:pt x="583" y="3"/>
                            </a:lnTo>
                            <a:lnTo>
                              <a:pt x="577" y="5"/>
                            </a:lnTo>
                            <a:lnTo>
                              <a:pt x="570" y="6"/>
                            </a:lnTo>
                            <a:lnTo>
                              <a:pt x="566" y="8"/>
                            </a:lnTo>
                            <a:lnTo>
                              <a:pt x="564" y="9"/>
                            </a:lnTo>
                            <a:lnTo>
                              <a:pt x="561" y="11"/>
                            </a:lnTo>
                            <a:lnTo>
                              <a:pt x="557" y="12"/>
                            </a:lnTo>
                            <a:lnTo>
                              <a:pt x="553" y="13"/>
                            </a:lnTo>
                            <a:lnTo>
                              <a:pt x="549" y="13"/>
                            </a:lnTo>
                            <a:lnTo>
                              <a:pt x="541" y="13"/>
                            </a:lnTo>
                            <a:lnTo>
                              <a:pt x="544" y="18"/>
                            </a:lnTo>
                            <a:lnTo>
                              <a:pt x="548" y="19"/>
                            </a:lnTo>
                            <a:lnTo>
                              <a:pt x="549" y="22"/>
                            </a:lnTo>
                            <a:lnTo>
                              <a:pt x="551" y="28"/>
                            </a:lnTo>
                            <a:lnTo>
                              <a:pt x="553" y="35"/>
                            </a:lnTo>
                            <a:lnTo>
                              <a:pt x="554" y="39"/>
                            </a:lnTo>
                            <a:lnTo>
                              <a:pt x="557" y="42"/>
                            </a:lnTo>
                            <a:lnTo>
                              <a:pt x="561" y="45"/>
                            </a:lnTo>
                            <a:lnTo>
                              <a:pt x="574" y="50"/>
                            </a:lnTo>
                            <a:lnTo>
                              <a:pt x="570" y="55"/>
                            </a:lnTo>
                            <a:lnTo>
                              <a:pt x="569" y="58"/>
                            </a:lnTo>
                            <a:lnTo>
                              <a:pt x="566" y="63"/>
                            </a:lnTo>
                            <a:lnTo>
                              <a:pt x="561" y="66"/>
                            </a:lnTo>
                            <a:lnTo>
                              <a:pt x="556" y="68"/>
                            </a:lnTo>
                            <a:lnTo>
                              <a:pt x="556" y="60"/>
                            </a:lnTo>
                            <a:lnTo>
                              <a:pt x="554" y="51"/>
                            </a:lnTo>
                            <a:lnTo>
                              <a:pt x="553" y="45"/>
                            </a:lnTo>
                            <a:lnTo>
                              <a:pt x="549" y="38"/>
                            </a:lnTo>
                            <a:lnTo>
                              <a:pt x="548" y="32"/>
                            </a:lnTo>
                            <a:lnTo>
                              <a:pt x="544" y="28"/>
                            </a:lnTo>
                            <a:lnTo>
                              <a:pt x="543" y="24"/>
                            </a:lnTo>
                            <a:lnTo>
                              <a:pt x="539" y="19"/>
                            </a:lnTo>
                            <a:lnTo>
                              <a:pt x="535" y="18"/>
                            </a:lnTo>
                            <a:lnTo>
                              <a:pt x="528" y="16"/>
                            </a:lnTo>
                            <a:lnTo>
                              <a:pt x="523" y="15"/>
                            </a:lnTo>
                            <a:lnTo>
                              <a:pt x="517" y="16"/>
                            </a:lnTo>
                            <a:lnTo>
                              <a:pt x="512" y="18"/>
                            </a:lnTo>
                            <a:lnTo>
                              <a:pt x="505" y="19"/>
                            </a:lnTo>
                            <a:lnTo>
                              <a:pt x="500" y="22"/>
                            </a:lnTo>
                            <a:lnTo>
                              <a:pt x="495" y="28"/>
                            </a:lnTo>
                            <a:lnTo>
                              <a:pt x="492" y="32"/>
                            </a:lnTo>
                            <a:lnTo>
                              <a:pt x="491" y="38"/>
                            </a:lnTo>
                            <a:lnTo>
                              <a:pt x="489" y="42"/>
                            </a:lnTo>
                            <a:lnTo>
                              <a:pt x="487" y="48"/>
                            </a:lnTo>
                            <a:lnTo>
                              <a:pt x="486" y="54"/>
                            </a:lnTo>
                            <a:lnTo>
                              <a:pt x="484" y="61"/>
                            </a:lnTo>
                            <a:lnTo>
                              <a:pt x="482" y="67"/>
                            </a:lnTo>
                            <a:lnTo>
                              <a:pt x="479" y="71"/>
                            </a:lnTo>
                            <a:lnTo>
                              <a:pt x="476" y="76"/>
                            </a:lnTo>
                            <a:lnTo>
                              <a:pt x="474" y="79"/>
                            </a:lnTo>
                            <a:lnTo>
                              <a:pt x="471" y="83"/>
                            </a:lnTo>
                            <a:lnTo>
                              <a:pt x="460" y="84"/>
                            </a:lnTo>
                            <a:lnTo>
                              <a:pt x="214" y="123"/>
                            </a:lnTo>
                            <a:lnTo>
                              <a:pt x="214" y="106"/>
                            </a:lnTo>
                            <a:lnTo>
                              <a:pt x="215" y="96"/>
                            </a:lnTo>
                            <a:lnTo>
                              <a:pt x="215" y="89"/>
                            </a:lnTo>
                            <a:lnTo>
                              <a:pt x="215" y="83"/>
                            </a:lnTo>
                            <a:lnTo>
                              <a:pt x="214" y="76"/>
                            </a:lnTo>
                            <a:lnTo>
                              <a:pt x="210" y="68"/>
                            </a:lnTo>
                            <a:lnTo>
                              <a:pt x="207" y="63"/>
                            </a:lnTo>
                            <a:lnTo>
                              <a:pt x="202" y="55"/>
                            </a:lnTo>
                            <a:lnTo>
                              <a:pt x="197" y="51"/>
                            </a:lnTo>
                            <a:lnTo>
                              <a:pt x="193" y="47"/>
                            </a:lnTo>
                            <a:lnTo>
                              <a:pt x="184" y="42"/>
                            </a:lnTo>
                            <a:lnTo>
                              <a:pt x="181" y="41"/>
                            </a:lnTo>
                            <a:lnTo>
                              <a:pt x="176" y="39"/>
                            </a:lnTo>
                            <a:lnTo>
                              <a:pt x="171" y="39"/>
                            </a:lnTo>
                            <a:lnTo>
                              <a:pt x="166" y="38"/>
                            </a:lnTo>
                            <a:lnTo>
                              <a:pt x="158" y="38"/>
                            </a:lnTo>
                            <a:lnTo>
                              <a:pt x="155" y="38"/>
                            </a:lnTo>
                            <a:lnTo>
                              <a:pt x="147" y="38"/>
                            </a:lnTo>
                            <a:lnTo>
                              <a:pt x="140" y="39"/>
                            </a:lnTo>
                            <a:lnTo>
                              <a:pt x="134" y="41"/>
                            </a:lnTo>
                            <a:lnTo>
                              <a:pt x="129" y="44"/>
                            </a:lnTo>
                            <a:lnTo>
                              <a:pt x="122" y="45"/>
                            </a:lnTo>
                            <a:lnTo>
                              <a:pt x="118" y="48"/>
                            </a:lnTo>
                            <a:lnTo>
                              <a:pt x="113" y="53"/>
                            </a:lnTo>
                            <a:lnTo>
                              <a:pt x="108" y="57"/>
                            </a:lnTo>
                            <a:lnTo>
                              <a:pt x="103" y="63"/>
                            </a:lnTo>
                            <a:lnTo>
                              <a:pt x="98" y="68"/>
                            </a:lnTo>
                            <a:lnTo>
                              <a:pt x="93" y="76"/>
                            </a:lnTo>
                            <a:lnTo>
                              <a:pt x="90" y="81"/>
                            </a:lnTo>
                            <a:lnTo>
                              <a:pt x="87" y="90"/>
                            </a:lnTo>
                            <a:lnTo>
                              <a:pt x="85" y="97"/>
                            </a:lnTo>
                            <a:lnTo>
                              <a:pt x="83" y="105"/>
                            </a:lnTo>
                            <a:lnTo>
                              <a:pt x="83" y="107"/>
                            </a:lnTo>
                            <a:lnTo>
                              <a:pt x="85" y="113"/>
                            </a:lnTo>
                            <a:lnTo>
                              <a:pt x="85" y="116"/>
                            </a:lnTo>
                            <a:lnTo>
                              <a:pt x="83" y="120"/>
                            </a:lnTo>
                            <a:lnTo>
                              <a:pt x="82" y="125"/>
                            </a:lnTo>
                            <a:lnTo>
                              <a:pt x="80" y="131"/>
                            </a:lnTo>
                            <a:lnTo>
                              <a:pt x="78" y="132"/>
                            </a:lnTo>
                            <a:lnTo>
                              <a:pt x="75" y="133"/>
                            </a:lnTo>
                            <a:lnTo>
                              <a:pt x="74" y="135"/>
                            </a:lnTo>
                            <a:lnTo>
                              <a:pt x="70" y="136"/>
                            </a:lnTo>
                            <a:lnTo>
                              <a:pt x="65" y="138"/>
                            </a:lnTo>
                            <a:lnTo>
                              <a:pt x="62" y="138"/>
                            </a:lnTo>
                            <a:lnTo>
                              <a:pt x="57" y="138"/>
                            </a:lnTo>
                            <a:lnTo>
                              <a:pt x="54" y="139"/>
                            </a:lnTo>
                            <a:lnTo>
                              <a:pt x="48" y="139"/>
                            </a:lnTo>
                            <a:lnTo>
                              <a:pt x="38" y="138"/>
                            </a:lnTo>
                            <a:lnTo>
                              <a:pt x="28" y="138"/>
                            </a:lnTo>
                            <a:lnTo>
                              <a:pt x="0" y="122"/>
                            </a:lnTo>
                            <a:lnTo>
                              <a:pt x="21" y="70"/>
                            </a:lnTo>
                            <a:close/>
                          </a:path>
                        </a:pathLst>
                      </a:custGeom>
                      <a:solidFill>
                        <a:srgbClr val="000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240" name="Freeform 470">
                        <a:extLst>
                          <a:ext uri="{FF2B5EF4-FFF2-40B4-BE49-F238E27FC236}">
                            <a16:creationId xmlns:a16="http://schemas.microsoft.com/office/drawing/2014/main" id="{663BE335-89DA-9180-5579-54A0BE3EA75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5" y="3930"/>
                        <a:ext cx="420" cy="92"/>
                      </a:xfrm>
                      <a:custGeom>
                        <a:avLst/>
                        <a:gdLst>
                          <a:gd name="T0" fmla="*/ 0 w 420"/>
                          <a:gd name="T1" fmla="*/ 61 h 92"/>
                          <a:gd name="T2" fmla="*/ 1 w 420"/>
                          <a:gd name="T3" fmla="*/ 58 h 92"/>
                          <a:gd name="T4" fmla="*/ 4 w 420"/>
                          <a:gd name="T5" fmla="*/ 55 h 92"/>
                          <a:gd name="T6" fmla="*/ 21 w 420"/>
                          <a:gd name="T7" fmla="*/ 48 h 92"/>
                          <a:gd name="T8" fmla="*/ 35 w 420"/>
                          <a:gd name="T9" fmla="*/ 43 h 92"/>
                          <a:gd name="T10" fmla="*/ 50 w 420"/>
                          <a:gd name="T11" fmla="*/ 37 h 92"/>
                          <a:gd name="T12" fmla="*/ 86 w 420"/>
                          <a:gd name="T13" fmla="*/ 27 h 92"/>
                          <a:gd name="T14" fmla="*/ 105 w 420"/>
                          <a:gd name="T15" fmla="*/ 23 h 92"/>
                          <a:gd name="T16" fmla="*/ 120 w 420"/>
                          <a:gd name="T17" fmla="*/ 19 h 92"/>
                          <a:gd name="T18" fmla="*/ 148 w 420"/>
                          <a:gd name="T19" fmla="*/ 14 h 92"/>
                          <a:gd name="T20" fmla="*/ 184 w 420"/>
                          <a:gd name="T21" fmla="*/ 7 h 92"/>
                          <a:gd name="T22" fmla="*/ 202 w 420"/>
                          <a:gd name="T23" fmla="*/ 4 h 92"/>
                          <a:gd name="T24" fmla="*/ 211 w 420"/>
                          <a:gd name="T25" fmla="*/ 4 h 92"/>
                          <a:gd name="T26" fmla="*/ 224 w 420"/>
                          <a:gd name="T27" fmla="*/ 3 h 92"/>
                          <a:gd name="T28" fmla="*/ 232 w 420"/>
                          <a:gd name="T29" fmla="*/ 0 h 92"/>
                          <a:gd name="T30" fmla="*/ 239 w 420"/>
                          <a:gd name="T31" fmla="*/ 1 h 92"/>
                          <a:gd name="T32" fmla="*/ 348 w 420"/>
                          <a:gd name="T33" fmla="*/ 7 h 92"/>
                          <a:gd name="T34" fmla="*/ 371 w 420"/>
                          <a:gd name="T35" fmla="*/ 9 h 92"/>
                          <a:gd name="T36" fmla="*/ 389 w 420"/>
                          <a:gd name="T37" fmla="*/ 11 h 92"/>
                          <a:gd name="T38" fmla="*/ 403 w 420"/>
                          <a:gd name="T39" fmla="*/ 13 h 92"/>
                          <a:gd name="T40" fmla="*/ 417 w 420"/>
                          <a:gd name="T41" fmla="*/ 13 h 92"/>
                          <a:gd name="T42" fmla="*/ 415 w 420"/>
                          <a:gd name="T43" fmla="*/ 16 h 92"/>
                          <a:gd name="T44" fmla="*/ 387 w 420"/>
                          <a:gd name="T45" fmla="*/ 22 h 92"/>
                          <a:gd name="T46" fmla="*/ 338 w 420"/>
                          <a:gd name="T47" fmla="*/ 29 h 92"/>
                          <a:gd name="T48" fmla="*/ 309 w 420"/>
                          <a:gd name="T49" fmla="*/ 33 h 92"/>
                          <a:gd name="T50" fmla="*/ 275 w 420"/>
                          <a:gd name="T51" fmla="*/ 40 h 92"/>
                          <a:gd name="T52" fmla="*/ 249 w 420"/>
                          <a:gd name="T53" fmla="*/ 48 h 92"/>
                          <a:gd name="T54" fmla="*/ 208 w 420"/>
                          <a:gd name="T55" fmla="*/ 61 h 92"/>
                          <a:gd name="T56" fmla="*/ 164 w 420"/>
                          <a:gd name="T57" fmla="*/ 77 h 92"/>
                          <a:gd name="T58" fmla="*/ 135 w 420"/>
                          <a:gd name="T59" fmla="*/ 92 h 92"/>
                          <a:gd name="T60" fmla="*/ 123 w 420"/>
                          <a:gd name="T61" fmla="*/ 92 h 92"/>
                          <a:gd name="T62" fmla="*/ 109 w 420"/>
                          <a:gd name="T63" fmla="*/ 91 h 92"/>
                          <a:gd name="T64" fmla="*/ 96 w 420"/>
                          <a:gd name="T65" fmla="*/ 90 h 92"/>
                          <a:gd name="T66" fmla="*/ 78 w 420"/>
                          <a:gd name="T67" fmla="*/ 87 h 92"/>
                          <a:gd name="T68" fmla="*/ 60 w 420"/>
                          <a:gd name="T69" fmla="*/ 84 h 92"/>
                          <a:gd name="T70" fmla="*/ 39 w 420"/>
                          <a:gd name="T71" fmla="*/ 78 h 92"/>
                          <a:gd name="T72" fmla="*/ 29 w 420"/>
                          <a:gd name="T73" fmla="*/ 75 h 92"/>
                          <a:gd name="T74" fmla="*/ 19 w 420"/>
                          <a:gd name="T75" fmla="*/ 72 h 92"/>
                          <a:gd name="T76" fmla="*/ 13 w 420"/>
                          <a:gd name="T77" fmla="*/ 69 h 92"/>
                          <a:gd name="T78" fmla="*/ 4 w 420"/>
                          <a:gd name="T79" fmla="*/ 66 h 92"/>
                          <a:gd name="T80" fmla="*/ 0 w 420"/>
                          <a:gd name="T81" fmla="*/ 63 h 92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420"/>
                          <a:gd name="T124" fmla="*/ 0 h 92"/>
                          <a:gd name="T125" fmla="*/ 420 w 420"/>
                          <a:gd name="T126" fmla="*/ 92 h 92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420" h="92">
                            <a:moveTo>
                              <a:pt x="0" y="63"/>
                            </a:moveTo>
                            <a:lnTo>
                              <a:pt x="0" y="61"/>
                            </a:lnTo>
                            <a:lnTo>
                              <a:pt x="0" y="59"/>
                            </a:lnTo>
                            <a:lnTo>
                              <a:pt x="1" y="58"/>
                            </a:lnTo>
                            <a:lnTo>
                              <a:pt x="3" y="56"/>
                            </a:lnTo>
                            <a:lnTo>
                              <a:pt x="4" y="55"/>
                            </a:lnTo>
                            <a:lnTo>
                              <a:pt x="8" y="53"/>
                            </a:lnTo>
                            <a:lnTo>
                              <a:pt x="21" y="48"/>
                            </a:lnTo>
                            <a:lnTo>
                              <a:pt x="29" y="45"/>
                            </a:lnTo>
                            <a:lnTo>
                              <a:pt x="35" y="43"/>
                            </a:lnTo>
                            <a:lnTo>
                              <a:pt x="43" y="40"/>
                            </a:lnTo>
                            <a:lnTo>
                              <a:pt x="50" y="37"/>
                            </a:lnTo>
                            <a:lnTo>
                              <a:pt x="58" y="36"/>
                            </a:lnTo>
                            <a:lnTo>
                              <a:pt x="86" y="27"/>
                            </a:lnTo>
                            <a:lnTo>
                              <a:pt x="96" y="24"/>
                            </a:lnTo>
                            <a:lnTo>
                              <a:pt x="105" y="23"/>
                            </a:lnTo>
                            <a:lnTo>
                              <a:pt x="112" y="20"/>
                            </a:lnTo>
                            <a:lnTo>
                              <a:pt x="120" y="19"/>
                            </a:lnTo>
                            <a:lnTo>
                              <a:pt x="136" y="16"/>
                            </a:lnTo>
                            <a:lnTo>
                              <a:pt x="148" y="14"/>
                            </a:lnTo>
                            <a:lnTo>
                              <a:pt x="161" y="11"/>
                            </a:lnTo>
                            <a:lnTo>
                              <a:pt x="184" y="7"/>
                            </a:lnTo>
                            <a:lnTo>
                              <a:pt x="193" y="6"/>
                            </a:lnTo>
                            <a:lnTo>
                              <a:pt x="202" y="4"/>
                            </a:lnTo>
                            <a:lnTo>
                              <a:pt x="206" y="4"/>
                            </a:lnTo>
                            <a:lnTo>
                              <a:pt x="211" y="4"/>
                            </a:lnTo>
                            <a:lnTo>
                              <a:pt x="216" y="3"/>
                            </a:lnTo>
                            <a:lnTo>
                              <a:pt x="224" y="3"/>
                            </a:lnTo>
                            <a:lnTo>
                              <a:pt x="229" y="1"/>
                            </a:lnTo>
                            <a:lnTo>
                              <a:pt x="232" y="0"/>
                            </a:lnTo>
                            <a:lnTo>
                              <a:pt x="236" y="1"/>
                            </a:lnTo>
                            <a:lnTo>
                              <a:pt x="239" y="1"/>
                            </a:lnTo>
                            <a:lnTo>
                              <a:pt x="335" y="6"/>
                            </a:lnTo>
                            <a:lnTo>
                              <a:pt x="348" y="7"/>
                            </a:lnTo>
                            <a:lnTo>
                              <a:pt x="361" y="9"/>
                            </a:lnTo>
                            <a:lnTo>
                              <a:pt x="371" y="9"/>
                            </a:lnTo>
                            <a:lnTo>
                              <a:pt x="381" y="10"/>
                            </a:lnTo>
                            <a:lnTo>
                              <a:pt x="389" y="11"/>
                            </a:lnTo>
                            <a:lnTo>
                              <a:pt x="395" y="11"/>
                            </a:lnTo>
                            <a:lnTo>
                              <a:pt x="403" y="13"/>
                            </a:lnTo>
                            <a:lnTo>
                              <a:pt x="412" y="13"/>
                            </a:lnTo>
                            <a:lnTo>
                              <a:pt x="417" y="13"/>
                            </a:lnTo>
                            <a:lnTo>
                              <a:pt x="420" y="13"/>
                            </a:lnTo>
                            <a:lnTo>
                              <a:pt x="415" y="16"/>
                            </a:lnTo>
                            <a:lnTo>
                              <a:pt x="412" y="17"/>
                            </a:lnTo>
                            <a:lnTo>
                              <a:pt x="387" y="22"/>
                            </a:lnTo>
                            <a:lnTo>
                              <a:pt x="363" y="26"/>
                            </a:lnTo>
                            <a:lnTo>
                              <a:pt x="338" y="29"/>
                            </a:lnTo>
                            <a:lnTo>
                              <a:pt x="324" y="32"/>
                            </a:lnTo>
                            <a:lnTo>
                              <a:pt x="309" y="33"/>
                            </a:lnTo>
                            <a:lnTo>
                              <a:pt x="289" y="37"/>
                            </a:lnTo>
                            <a:lnTo>
                              <a:pt x="275" y="40"/>
                            </a:lnTo>
                            <a:lnTo>
                              <a:pt x="263" y="43"/>
                            </a:lnTo>
                            <a:lnTo>
                              <a:pt x="249" y="48"/>
                            </a:lnTo>
                            <a:lnTo>
                              <a:pt x="224" y="55"/>
                            </a:lnTo>
                            <a:lnTo>
                              <a:pt x="208" y="61"/>
                            </a:lnTo>
                            <a:lnTo>
                              <a:pt x="175" y="71"/>
                            </a:lnTo>
                            <a:lnTo>
                              <a:pt x="164" y="77"/>
                            </a:lnTo>
                            <a:lnTo>
                              <a:pt x="154" y="81"/>
                            </a:lnTo>
                            <a:lnTo>
                              <a:pt x="135" y="92"/>
                            </a:lnTo>
                            <a:lnTo>
                              <a:pt x="130" y="92"/>
                            </a:lnTo>
                            <a:lnTo>
                              <a:pt x="123" y="92"/>
                            </a:lnTo>
                            <a:lnTo>
                              <a:pt x="117" y="92"/>
                            </a:lnTo>
                            <a:lnTo>
                              <a:pt x="109" y="91"/>
                            </a:lnTo>
                            <a:lnTo>
                              <a:pt x="102" y="91"/>
                            </a:lnTo>
                            <a:lnTo>
                              <a:pt x="96" y="90"/>
                            </a:lnTo>
                            <a:lnTo>
                              <a:pt x="87" y="88"/>
                            </a:lnTo>
                            <a:lnTo>
                              <a:pt x="78" y="87"/>
                            </a:lnTo>
                            <a:lnTo>
                              <a:pt x="68" y="85"/>
                            </a:lnTo>
                            <a:lnTo>
                              <a:pt x="60" y="84"/>
                            </a:lnTo>
                            <a:lnTo>
                              <a:pt x="52" y="82"/>
                            </a:lnTo>
                            <a:lnTo>
                              <a:pt x="39" y="78"/>
                            </a:lnTo>
                            <a:lnTo>
                              <a:pt x="35" y="77"/>
                            </a:lnTo>
                            <a:lnTo>
                              <a:pt x="29" y="75"/>
                            </a:lnTo>
                            <a:lnTo>
                              <a:pt x="24" y="74"/>
                            </a:lnTo>
                            <a:lnTo>
                              <a:pt x="19" y="72"/>
                            </a:lnTo>
                            <a:lnTo>
                              <a:pt x="16" y="71"/>
                            </a:lnTo>
                            <a:lnTo>
                              <a:pt x="13" y="69"/>
                            </a:lnTo>
                            <a:lnTo>
                              <a:pt x="8" y="68"/>
                            </a:lnTo>
                            <a:lnTo>
                              <a:pt x="4" y="66"/>
                            </a:lnTo>
                            <a:lnTo>
                              <a:pt x="3" y="65"/>
                            </a:lnTo>
                            <a:lnTo>
                              <a:pt x="0" y="63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</p:grpSp>
              <p:grpSp>
                <p:nvGrpSpPr>
                  <p:cNvPr id="213" name="Group 471">
                    <a:extLst>
                      <a:ext uri="{FF2B5EF4-FFF2-40B4-BE49-F238E27FC236}">
                        <a16:creationId xmlns:a16="http://schemas.microsoft.com/office/drawing/2014/main" id="{4E82E4A6-461D-FB20-D2D2-CBA562AB7D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64" y="3920"/>
                    <a:ext cx="438" cy="137"/>
                    <a:chOff x="3064" y="3920"/>
                    <a:chExt cx="438" cy="137"/>
                  </a:xfrm>
                </p:grpSpPr>
                <p:grpSp>
                  <p:nvGrpSpPr>
                    <p:cNvPr id="214" name="Group 472">
                      <a:extLst>
                        <a:ext uri="{FF2B5EF4-FFF2-40B4-BE49-F238E27FC236}">
                          <a16:creationId xmlns:a16="http://schemas.microsoft.com/office/drawing/2014/main" id="{AFED027B-48E3-845C-D9AE-B3C107E4976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64" y="4022"/>
                      <a:ext cx="18" cy="12"/>
                      <a:chOff x="3064" y="4022"/>
                      <a:chExt cx="18" cy="12"/>
                    </a:xfrm>
                  </p:grpSpPr>
                  <p:sp>
                    <p:nvSpPr>
                      <p:cNvPr id="234" name="Freeform 473">
                        <a:extLst>
                          <a:ext uri="{FF2B5EF4-FFF2-40B4-BE49-F238E27FC236}">
                            <a16:creationId xmlns:a16="http://schemas.microsoft.com/office/drawing/2014/main" id="{3026ADE0-CFC9-5947-B517-8B548D9B661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64" y="4022"/>
                        <a:ext cx="18" cy="12"/>
                      </a:xfrm>
                      <a:custGeom>
                        <a:avLst/>
                        <a:gdLst>
                          <a:gd name="T0" fmla="*/ 0 w 18"/>
                          <a:gd name="T1" fmla="*/ 5 h 12"/>
                          <a:gd name="T2" fmla="*/ 16 w 18"/>
                          <a:gd name="T3" fmla="*/ 0 h 12"/>
                          <a:gd name="T4" fmla="*/ 18 w 18"/>
                          <a:gd name="T5" fmla="*/ 2 h 12"/>
                          <a:gd name="T6" fmla="*/ 0 w 18"/>
                          <a:gd name="T7" fmla="*/ 5 h 12"/>
                          <a:gd name="T8" fmla="*/ 0 w 18"/>
                          <a:gd name="T9" fmla="*/ 12 h 12"/>
                          <a:gd name="T10" fmla="*/ 0 w 18"/>
                          <a:gd name="T11" fmla="*/ 12 h 12"/>
                          <a:gd name="T12" fmla="*/ 0 w 18"/>
                          <a:gd name="T13" fmla="*/ 5 h 1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8"/>
                          <a:gd name="T22" fmla="*/ 0 h 12"/>
                          <a:gd name="T23" fmla="*/ 18 w 18"/>
                          <a:gd name="T24" fmla="*/ 12 h 1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8" h="12">
                            <a:moveTo>
                              <a:pt x="0" y="5"/>
                            </a:moveTo>
                            <a:lnTo>
                              <a:pt x="16" y="0"/>
                            </a:lnTo>
                            <a:lnTo>
                              <a:pt x="18" y="2"/>
                            </a:lnTo>
                            <a:lnTo>
                              <a:pt x="0" y="5"/>
                            </a:lnTo>
                            <a:lnTo>
                              <a:pt x="0" y="12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235" name="Freeform 474">
                        <a:extLst>
                          <a:ext uri="{FF2B5EF4-FFF2-40B4-BE49-F238E27FC236}">
                            <a16:creationId xmlns:a16="http://schemas.microsoft.com/office/drawing/2014/main" id="{3B2A5B00-1A77-4926-DB2E-05D0D86B02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64" y="4022"/>
                        <a:ext cx="18" cy="12"/>
                      </a:xfrm>
                      <a:custGeom>
                        <a:avLst/>
                        <a:gdLst>
                          <a:gd name="T0" fmla="*/ 0 w 18"/>
                          <a:gd name="T1" fmla="*/ 5 h 12"/>
                          <a:gd name="T2" fmla="*/ 18 w 18"/>
                          <a:gd name="T3" fmla="*/ 0 h 12"/>
                          <a:gd name="T4" fmla="*/ 18 w 18"/>
                          <a:gd name="T5" fmla="*/ 9 h 12"/>
                          <a:gd name="T6" fmla="*/ 0 w 18"/>
                          <a:gd name="T7" fmla="*/ 12 h 12"/>
                          <a:gd name="T8" fmla="*/ 0 w 18"/>
                          <a:gd name="T9" fmla="*/ 5 h 1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"/>
                          <a:gd name="T16" fmla="*/ 0 h 12"/>
                          <a:gd name="T17" fmla="*/ 18 w 18"/>
                          <a:gd name="T18" fmla="*/ 12 h 1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" h="12">
                            <a:moveTo>
                              <a:pt x="0" y="5"/>
                            </a:moveTo>
                            <a:lnTo>
                              <a:pt x="18" y="0"/>
                            </a:lnTo>
                            <a:lnTo>
                              <a:pt x="18" y="9"/>
                            </a:lnTo>
                            <a:lnTo>
                              <a:pt x="0" y="12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  <p:grpSp>
                  <p:nvGrpSpPr>
                    <p:cNvPr id="215" name="Group 475">
                      <a:extLst>
                        <a:ext uri="{FF2B5EF4-FFF2-40B4-BE49-F238E27FC236}">
                          <a16:creationId xmlns:a16="http://schemas.microsoft.com/office/drawing/2014/main" id="{1D5B408D-935F-F045-D0AC-3D521F6D395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3" y="3920"/>
                      <a:ext cx="249" cy="137"/>
                      <a:chOff x="3253" y="3920"/>
                      <a:chExt cx="249" cy="137"/>
                    </a:xfrm>
                  </p:grpSpPr>
                  <p:grpSp>
                    <p:nvGrpSpPr>
                      <p:cNvPr id="216" name="Group 476">
                        <a:extLst>
                          <a:ext uri="{FF2B5EF4-FFF2-40B4-BE49-F238E27FC236}">
                            <a16:creationId xmlns:a16="http://schemas.microsoft.com/office/drawing/2014/main" id="{5E1D5DAE-BF70-BFD5-AE55-F3A12EA6DE1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82" y="3920"/>
                        <a:ext cx="51" cy="42"/>
                        <a:chOff x="3282" y="3920"/>
                        <a:chExt cx="51" cy="42"/>
                      </a:xfrm>
                    </p:grpSpPr>
                    <p:sp>
                      <p:nvSpPr>
                        <p:cNvPr id="227" name="Freeform 477">
                          <a:extLst>
                            <a:ext uri="{FF2B5EF4-FFF2-40B4-BE49-F238E27FC236}">
                              <a16:creationId xmlns:a16="http://schemas.microsoft.com/office/drawing/2014/main" id="{1D6D0E61-5BB6-CD61-74B1-F8395EEC200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87" y="3943"/>
                          <a:ext cx="46" cy="19"/>
                        </a:xfrm>
                        <a:custGeom>
                          <a:avLst/>
                          <a:gdLst>
                            <a:gd name="T0" fmla="*/ 0 w 46"/>
                            <a:gd name="T1" fmla="*/ 19 h 19"/>
                            <a:gd name="T2" fmla="*/ 7 w 46"/>
                            <a:gd name="T3" fmla="*/ 17 h 19"/>
                            <a:gd name="T4" fmla="*/ 13 w 46"/>
                            <a:gd name="T5" fmla="*/ 14 h 19"/>
                            <a:gd name="T6" fmla="*/ 20 w 46"/>
                            <a:gd name="T7" fmla="*/ 11 h 19"/>
                            <a:gd name="T8" fmla="*/ 26 w 46"/>
                            <a:gd name="T9" fmla="*/ 11 h 19"/>
                            <a:gd name="T10" fmla="*/ 28 w 46"/>
                            <a:gd name="T11" fmla="*/ 11 h 19"/>
                            <a:gd name="T12" fmla="*/ 33 w 46"/>
                            <a:gd name="T13" fmla="*/ 13 h 19"/>
                            <a:gd name="T14" fmla="*/ 39 w 46"/>
                            <a:gd name="T15" fmla="*/ 14 h 19"/>
                            <a:gd name="T16" fmla="*/ 44 w 46"/>
                            <a:gd name="T17" fmla="*/ 16 h 19"/>
                            <a:gd name="T18" fmla="*/ 44 w 46"/>
                            <a:gd name="T19" fmla="*/ 14 h 19"/>
                            <a:gd name="T20" fmla="*/ 46 w 46"/>
                            <a:gd name="T21" fmla="*/ 13 h 19"/>
                            <a:gd name="T22" fmla="*/ 46 w 46"/>
                            <a:gd name="T23" fmla="*/ 10 h 19"/>
                            <a:gd name="T24" fmla="*/ 44 w 46"/>
                            <a:gd name="T25" fmla="*/ 9 h 19"/>
                            <a:gd name="T26" fmla="*/ 41 w 46"/>
                            <a:gd name="T27" fmla="*/ 4 h 19"/>
                            <a:gd name="T28" fmla="*/ 39 w 46"/>
                            <a:gd name="T29" fmla="*/ 1 h 19"/>
                            <a:gd name="T30" fmla="*/ 38 w 46"/>
                            <a:gd name="T31" fmla="*/ 0 h 19"/>
                            <a:gd name="T32" fmla="*/ 10 w 46"/>
                            <a:gd name="T33" fmla="*/ 1 h 19"/>
                            <a:gd name="T34" fmla="*/ 13 w 46"/>
                            <a:gd name="T35" fmla="*/ 4 h 19"/>
                            <a:gd name="T36" fmla="*/ 13 w 46"/>
                            <a:gd name="T37" fmla="*/ 6 h 19"/>
                            <a:gd name="T38" fmla="*/ 13 w 46"/>
                            <a:gd name="T39" fmla="*/ 9 h 19"/>
                            <a:gd name="T40" fmla="*/ 10 w 46"/>
                            <a:gd name="T41" fmla="*/ 11 h 19"/>
                            <a:gd name="T42" fmla="*/ 7 w 46"/>
                            <a:gd name="T43" fmla="*/ 13 h 19"/>
                            <a:gd name="T44" fmla="*/ 0 w 46"/>
                            <a:gd name="T45" fmla="*/ 19 h 19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46"/>
                            <a:gd name="T70" fmla="*/ 0 h 19"/>
                            <a:gd name="T71" fmla="*/ 46 w 46"/>
                            <a:gd name="T72" fmla="*/ 19 h 19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46" h="19">
                              <a:moveTo>
                                <a:pt x="0" y="19"/>
                              </a:moveTo>
                              <a:lnTo>
                                <a:pt x="7" y="17"/>
                              </a:lnTo>
                              <a:lnTo>
                                <a:pt x="13" y="14"/>
                              </a:lnTo>
                              <a:lnTo>
                                <a:pt x="20" y="11"/>
                              </a:lnTo>
                              <a:lnTo>
                                <a:pt x="26" y="11"/>
                              </a:lnTo>
                              <a:lnTo>
                                <a:pt x="28" y="11"/>
                              </a:lnTo>
                              <a:lnTo>
                                <a:pt x="33" y="13"/>
                              </a:lnTo>
                              <a:lnTo>
                                <a:pt x="39" y="14"/>
                              </a:lnTo>
                              <a:lnTo>
                                <a:pt x="44" y="16"/>
                              </a:lnTo>
                              <a:lnTo>
                                <a:pt x="44" y="14"/>
                              </a:lnTo>
                              <a:lnTo>
                                <a:pt x="46" y="13"/>
                              </a:lnTo>
                              <a:lnTo>
                                <a:pt x="46" y="10"/>
                              </a:lnTo>
                              <a:lnTo>
                                <a:pt x="44" y="9"/>
                              </a:lnTo>
                              <a:lnTo>
                                <a:pt x="41" y="4"/>
                              </a:lnTo>
                              <a:lnTo>
                                <a:pt x="39" y="1"/>
                              </a:lnTo>
                              <a:lnTo>
                                <a:pt x="38" y="0"/>
                              </a:lnTo>
                              <a:lnTo>
                                <a:pt x="10" y="1"/>
                              </a:lnTo>
                              <a:lnTo>
                                <a:pt x="13" y="4"/>
                              </a:lnTo>
                              <a:lnTo>
                                <a:pt x="13" y="6"/>
                              </a:lnTo>
                              <a:lnTo>
                                <a:pt x="13" y="9"/>
                              </a:lnTo>
                              <a:lnTo>
                                <a:pt x="10" y="11"/>
                              </a:lnTo>
                              <a:lnTo>
                                <a:pt x="7" y="13"/>
                              </a:lnTo>
                              <a:lnTo>
                                <a:pt x="0" y="1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grpSp>
                      <p:nvGrpSpPr>
                        <p:cNvPr id="228" name="Group 478">
                          <a:extLst>
                            <a:ext uri="{FF2B5EF4-FFF2-40B4-BE49-F238E27FC236}">
                              <a16:creationId xmlns:a16="http://schemas.microsoft.com/office/drawing/2014/main" id="{C210E370-786B-24E0-E1FB-370D13562B8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82" y="3920"/>
                          <a:ext cx="44" cy="42"/>
                          <a:chOff x="3282" y="3920"/>
                          <a:chExt cx="44" cy="42"/>
                        </a:xfrm>
                      </p:grpSpPr>
                      <p:sp>
                        <p:nvSpPr>
                          <p:cNvPr id="229" name="Freeform 479">
                            <a:extLst>
                              <a:ext uri="{FF2B5EF4-FFF2-40B4-BE49-F238E27FC236}">
                                <a16:creationId xmlns:a16="http://schemas.microsoft.com/office/drawing/2014/main" id="{A5BD17C8-F93A-F246-8062-644CEF0E55A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2" y="3920"/>
                            <a:ext cx="44" cy="42"/>
                          </a:xfrm>
                          <a:custGeom>
                            <a:avLst/>
                            <a:gdLst>
                              <a:gd name="T0" fmla="*/ 0 w 44"/>
                              <a:gd name="T1" fmla="*/ 33 h 42"/>
                              <a:gd name="T2" fmla="*/ 0 w 44"/>
                              <a:gd name="T3" fmla="*/ 37 h 42"/>
                              <a:gd name="T4" fmla="*/ 0 w 44"/>
                              <a:gd name="T5" fmla="*/ 39 h 42"/>
                              <a:gd name="T6" fmla="*/ 2 w 44"/>
                              <a:gd name="T7" fmla="*/ 40 h 42"/>
                              <a:gd name="T8" fmla="*/ 4 w 44"/>
                              <a:gd name="T9" fmla="*/ 40 h 42"/>
                              <a:gd name="T10" fmla="*/ 5 w 44"/>
                              <a:gd name="T11" fmla="*/ 42 h 42"/>
                              <a:gd name="T12" fmla="*/ 9 w 44"/>
                              <a:gd name="T13" fmla="*/ 40 h 42"/>
                              <a:gd name="T14" fmla="*/ 10 w 44"/>
                              <a:gd name="T15" fmla="*/ 40 h 42"/>
                              <a:gd name="T16" fmla="*/ 12 w 44"/>
                              <a:gd name="T17" fmla="*/ 39 h 42"/>
                              <a:gd name="T18" fmla="*/ 12 w 44"/>
                              <a:gd name="T19" fmla="*/ 34 h 42"/>
                              <a:gd name="T20" fmla="*/ 12 w 44"/>
                              <a:gd name="T21" fmla="*/ 30 h 42"/>
                              <a:gd name="T22" fmla="*/ 12 w 44"/>
                              <a:gd name="T23" fmla="*/ 27 h 42"/>
                              <a:gd name="T24" fmla="*/ 12 w 44"/>
                              <a:gd name="T25" fmla="*/ 26 h 42"/>
                              <a:gd name="T26" fmla="*/ 14 w 44"/>
                              <a:gd name="T27" fmla="*/ 23 h 42"/>
                              <a:gd name="T28" fmla="*/ 14 w 44"/>
                              <a:gd name="T29" fmla="*/ 23 h 42"/>
                              <a:gd name="T30" fmla="*/ 15 w 44"/>
                              <a:gd name="T31" fmla="*/ 23 h 42"/>
                              <a:gd name="T32" fmla="*/ 20 w 44"/>
                              <a:gd name="T33" fmla="*/ 23 h 42"/>
                              <a:gd name="T34" fmla="*/ 25 w 44"/>
                              <a:gd name="T35" fmla="*/ 24 h 42"/>
                              <a:gd name="T36" fmla="*/ 28 w 44"/>
                              <a:gd name="T37" fmla="*/ 24 h 42"/>
                              <a:gd name="T38" fmla="*/ 33 w 44"/>
                              <a:gd name="T39" fmla="*/ 24 h 42"/>
                              <a:gd name="T40" fmla="*/ 36 w 44"/>
                              <a:gd name="T41" fmla="*/ 24 h 42"/>
                              <a:gd name="T42" fmla="*/ 40 w 44"/>
                              <a:gd name="T43" fmla="*/ 24 h 42"/>
                              <a:gd name="T44" fmla="*/ 41 w 44"/>
                              <a:gd name="T45" fmla="*/ 23 h 42"/>
                              <a:gd name="T46" fmla="*/ 43 w 44"/>
                              <a:gd name="T47" fmla="*/ 21 h 42"/>
                              <a:gd name="T48" fmla="*/ 43 w 44"/>
                              <a:gd name="T49" fmla="*/ 19 h 42"/>
                              <a:gd name="T50" fmla="*/ 44 w 44"/>
                              <a:gd name="T51" fmla="*/ 8 h 42"/>
                              <a:gd name="T52" fmla="*/ 44 w 44"/>
                              <a:gd name="T53" fmla="*/ 6 h 42"/>
                              <a:gd name="T54" fmla="*/ 43 w 44"/>
                              <a:gd name="T55" fmla="*/ 4 h 42"/>
                              <a:gd name="T56" fmla="*/ 41 w 44"/>
                              <a:gd name="T57" fmla="*/ 3 h 42"/>
                              <a:gd name="T58" fmla="*/ 38 w 44"/>
                              <a:gd name="T59" fmla="*/ 3 h 42"/>
                              <a:gd name="T60" fmla="*/ 27 w 44"/>
                              <a:gd name="T61" fmla="*/ 1 h 42"/>
                              <a:gd name="T62" fmla="*/ 17 w 44"/>
                              <a:gd name="T63" fmla="*/ 0 h 42"/>
                              <a:gd name="T64" fmla="*/ 10 w 44"/>
                              <a:gd name="T65" fmla="*/ 1 h 42"/>
                              <a:gd name="T66" fmla="*/ 9 w 44"/>
                              <a:gd name="T67" fmla="*/ 3 h 42"/>
                              <a:gd name="T68" fmla="*/ 9 w 44"/>
                              <a:gd name="T69" fmla="*/ 4 h 42"/>
                              <a:gd name="T70" fmla="*/ 7 w 44"/>
                              <a:gd name="T71" fmla="*/ 6 h 42"/>
                              <a:gd name="T72" fmla="*/ 7 w 44"/>
                              <a:gd name="T73" fmla="*/ 14 h 42"/>
                              <a:gd name="T74" fmla="*/ 7 w 44"/>
                              <a:gd name="T75" fmla="*/ 19 h 42"/>
                              <a:gd name="T76" fmla="*/ 9 w 44"/>
                              <a:gd name="T77" fmla="*/ 20 h 42"/>
                              <a:gd name="T78" fmla="*/ 9 w 44"/>
                              <a:gd name="T79" fmla="*/ 20 h 42"/>
                              <a:gd name="T80" fmla="*/ 5 w 44"/>
                              <a:gd name="T81" fmla="*/ 26 h 42"/>
                              <a:gd name="T82" fmla="*/ 2 w 44"/>
                              <a:gd name="T83" fmla="*/ 29 h 42"/>
                              <a:gd name="T84" fmla="*/ 0 w 44"/>
                              <a:gd name="T85" fmla="*/ 30 h 42"/>
                              <a:gd name="T86" fmla="*/ 0 w 44"/>
                              <a:gd name="T87" fmla="*/ 33 h 42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w 44"/>
                              <a:gd name="T133" fmla="*/ 0 h 42"/>
                              <a:gd name="T134" fmla="*/ 44 w 44"/>
                              <a:gd name="T135" fmla="*/ 42 h 42"/>
                            </a:gdLst>
                            <a:ahLst/>
                            <a:cxnLst>
                              <a:cxn ang="T88">
                                <a:pos x="T0" y="T1"/>
                              </a:cxn>
                              <a:cxn ang="T89">
                                <a:pos x="T2" y="T3"/>
                              </a:cxn>
                              <a:cxn ang="T90">
                                <a:pos x="T4" y="T5"/>
                              </a:cxn>
                              <a:cxn ang="T91">
                                <a:pos x="T6" y="T7"/>
                              </a:cxn>
                              <a:cxn ang="T92">
                                <a:pos x="T8" y="T9"/>
                              </a:cxn>
                              <a:cxn ang="T93">
                                <a:pos x="T10" y="T11"/>
                              </a:cxn>
                              <a:cxn ang="T94">
                                <a:pos x="T12" y="T13"/>
                              </a:cxn>
                              <a:cxn ang="T95">
                                <a:pos x="T14" y="T15"/>
                              </a:cxn>
                              <a:cxn ang="T96">
                                <a:pos x="T16" y="T17"/>
                              </a:cxn>
                              <a:cxn ang="T97">
                                <a:pos x="T18" y="T19"/>
                              </a:cxn>
                              <a:cxn ang="T98">
                                <a:pos x="T20" y="T21"/>
                              </a:cxn>
                              <a:cxn ang="T99">
                                <a:pos x="T22" y="T23"/>
                              </a:cxn>
                              <a:cxn ang="T100">
                                <a:pos x="T24" y="T25"/>
                              </a:cxn>
                              <a:cxn ang="T101">
                                <a:pos x="T26" y="T27"/>
                              </a:cxn>
                              <a:cxn ang="T102">
                                <a:pos x="T28" y="T29"/>
                              </a:cxn>
                              <a:cxn ang="T103">
                                <a:pos x="T30" y="T31"/>
                              </a:cxn>
                              <a:cxn ang="T104">
                                <a:pos x="T32" y="T33"/>
                              </a:cxn>
                              <a:cxn ang="T105">
                                <a:pos x="T34" y="T35"/>
                              </a:cxn>
                              <a:cxn ang="T106">
                                <a:pos x="T36" y="T37"/>
                              </a:cxn>
                              <a:cxn ang="T107">
                                <a:pos x="T38" y="T39"/>
                              </a:cxn>
                              <a:cxn ang="T108">
                                <a:pos x="T40" y="T41"/>
                              </a:cxn>
                              <a:cxn ang="T109">
                                <a:pos x="T42" y="T43"/>
                              </a:cxn>
                              <a:cxn ang="T110">
                                <a:pos x="T44" y="T45"/>
                              </a:cxn>
                              <a:cxn ang="T111">
                                <a:pos x="T46" y="T47"/>
                              </a:cxn>
                              <a:cxn ang="T112">
                                <a:pos x="T48" y="T49"/>
                              </a:cxn>
                              <a:cxn ang="T113">
                                <a:pos x="T50" y="T51"/>
                              </a:cxn>
                              <a:cxn ang="T114">
                                <a:pos x="T52" y="T53"/>
                              </a:cxn>
                              <a:cxn ang="T115">
                                <a:pos x="T54" y="T55"/>
                              </a:cxn>
                              <a:cxn ang="T116">
                                <a:pos x="T56" y="T57"/>
                              </a:cxn>
                              <a:cxn ang="T117">
                                <a:pos x="T58" y="T59"/>
                              </a:cxn>
                              <a:cxn ang="T118">
                                <a:pos x="T60" y="T61"/>
                              </a:cxn>
                              <a:cxn ang="T119">
                                <a:pos x="T62" y="T63"/>
                              </a:cxn>
                              <a:cxn ang="T120">
                                <a:pos x="T64" y="T65"/>
                              </a:cxn>
                              <a:cxn ang="T121">
                                <a:pos x="T66" y="T67"/>
                              </a:cxn>
                              <a:cxn ang="T122">
                                <a:pos x="T68" y="T69"/>
                              </a:cxn>
                              <a:cxn ang="T123">
                                <a:pos x="T70" y="T71"/>
                              </a:cxn>
                              <a:cxn ang="T124">
                                <a:pos x="T72" y="T73"/>
                              </a:cxn>
                              <a:cxn ang="T125">
                                <a:pos x="T74" y="T75"/>
                              </a:cxn>
                              <a:cxn ang="T126">
                                <a:pos x="T76" y="T77"/>
                              </a:cxn>
                              <a:cxn ang="T127">
                                <a:pos x="T78" y="T79"/>
                              </a:cxn>
                              <a:cxn ang="T128">
                                <a:pos x="T80" y="T81"/>
                              </a:cxn>
                              <a:cxn ang="T129">
                                <a:pos x="T82" y="T83"/>
                              </a:cxn>
                              <a:cxn ang="T130">
                                <a:pos x="T84" y="T85"/>
                              </a:cxn>
                              <a:cxn ang="T131">
                                <a:pos x="T86" y="T87"/>
                              </a:cxn>
                            </a:cxnLst>
                            <a:rect l="T132" t="T133" r="T134" b="T135"/>
                            <a:pathLst>
                              <a:path w="44" h="42">
                                <a:moveTo>
                                  <a:pt x="0" y="33"/>
                                </a:moveTo>
                                <a:lnTo>
                                  <a:pt x="0" y="37"/>
                                </a:lnTo>
                                <a:lnTo>
                                  <a:pt x="0" y="39"/>
                                </a:lnTo>
                                <a:lnTo>
                                  <a:pt x="2" y="40"/>
                                </a:lnTo>
                                <a:lnTo>
                                  <a:pt x="4" y="40"/>
                                </a:lnTo>
                                <a:lnTo>
                                  <a:pt x="5" y="42"/>
                                </a:lnTo>
                                <a:lnTo>
                                  <a:pt x="9" y="40"/>
                                </a:lnTo>
                                <a:lnTo>
                                  <a:pt x="10" y="40"/>
                                </a:lnTo>
                                <a:lnTo>
                                  <a:pt x="12" y="39"/>
                                </a:lnTo>
                                <a:lnTo>
                                  <a:pt x="12" y="34"/>
                                </a:lnTo>
                                <a:lnTo>
                                  <a:pt x="12" y="30"/>
                                </a:lnTo>
                                <a:lnTo>
                                  <a:pt x="12" y="27"/>
                                </a:lnTo>
                                <a:lnTo>
                                  <a:pt x="12" y="26"/>
                                </a:lnTo>
                                <a:lnTo>
                                  <a:pt x="14" y="23"/>
                                </a:lnTo>
                                <a:lnTo>
                                  <a:pt x="15" y="23"/>
                                </a:lnTo>
                                <a:lnTo>
                                  <a:pt x="20" y="23"/>
                                </a:lnTo>
                                <a:lnTo>
                                  <a:pt x="25" y="24"/>
                                </a:lnTo>
                                <a:lnTo>
                                  <a:pt x="28" y="24"/>
                                </a:lnTo>
                                <a:lnTo>
                                  <a:pt x="33" y="24"/>
                                </a:lnTo>
                                <a:lnTo>
                                  <a:pt x="36" y="24"/>
                                </a:lnTo>
                                <a:lnTo>
                                  <a:pt x="40" y="24"/>
                                </a:lnTo>
                                <a:lnTo>
                                  <a:pt x="41" y="23"/>
                                </a:lnTo>
                                <a:lnTo>
                                  <a:pt x="43" y="21"/>
                                </a:lnTo>
                                <a:lnTo>
                                  <a:pt x="43" y="19"/>
                                </a:lnTo>
                                <a:lnTo>
                                  <a:pt x="44" y="8"/>
                                </a:lnTo>
                                <a:lnTo>
                                  <a:pt x="44" y="6"/>
                                </a:lnTo>
                                <a:lnTo>
                                  <a:pt x="43" y="4"/>
                                </a:lnTo>
                                <a:lnTo>
                                  <a:pt x="41" y="3"/>
                                </a:lnTo>
                                <a:lnTo>
                                  <a:pt x="38" y="3"/>
                                </a:lnTo>
                                <a:lnTo>
                                  <a:pt x="27" y="1"/>
                                </a:lnTo>
                                <a:lnTo>
                                  <a:pt x="17" y="0"/>
                                </a:lnTo>
                                <a:lnTo>
                                  <a:pt x="10" y="1"/>
                                </a:lnTo>
                                <a:lnTo>
                                  <a:pt x="9" y="3"/>
                                </a:lnTo>
                                <a:lnTo>
                                  <a:pt x="9" y="4"/>
                                </a:lnTo>
                                <a:lnTo>
                                  <a:pt x="7" y="6"/>
                                </a:lnTo>
                                <a:lnTo>
                                  <a:pt x="7" y="14"/>
                                </a:lnTo>
                                <a:lnTo>
                                  <a:pt x="7" y="19"/>
                                </a:lnTo>
                                <a:lnTo>
                                  <a:pt x="9" y="20"/>
                                </a:lnTo>
                                <a:lnTo>
                                  <a:pt x="5" y="26"/>
                                </a:lnTo>
                                <a:lnTo>
                                  <a:pt x="2" y="29"/>
                                </a:lnTo>
                                <a:lnTo>
                                  <a:pt x="0" y="30"/>
                                </a:lnTo>
                                <a:lnTo>
                                  <a:pt x="0" y="3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0A0A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  <p:grpSp>
                        <p:nvGrpSpPr>
                          <p:cNvPr id="230" name="Group 480">
                            <a:extLst>
                              <a:ext uri="{FF2B5EF4-FFF2-40B4-BE49-F238E27FC236}">
                                <a16:creationId xmlns:a16="http://schemas.microsoft.com/office/drawing/2014/main" id="{2BD57B9A-DAD0-A609-6F09-D17DFB8D15D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82" y="3923"/>
                            <a:ext cx="44" cy="39"/>
                            <a:chOff x="3282" y="3923"/>
                            <a:chExt cx="44" cy="39"/>
                          </a:xfrm>
                        </p:grpSpPr>
                        <p:sp>
                          <p:nvSpPr>
                            <p:cNvPr id="231" name="Freeform 481">
                              <a:extLst>
                                <a:ext uri="{FF2B5EF4-FFF2-40B4-BE49-F238E27FC236}">
                                  <a16:creationId xmlns:a16="http://schemas.microsoft.com/office/drawing/2014/main" id="{1BC198B5-FF46-104D-9101-4594EBA1DC83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89" y="3931"/>
                              <a:ext cx="2" cy="9"/>
                            </a:xfrm>
                            <a:custGeom>
                              <a:avLst/>
                              <a:gdLst>
                                <a:gd name="T0" fmla="*/ 0 w 2"/>
                                <a:gd name="T1" fmla="*/ 0 h 9"/>
                                <a:gd name="T2" fmla="*/ 2 w 2"/>
                                <a:gd name="T3" fmla="*/ 2 h 9"/>
                                <a:gd name="T4" fmla="*/ 2 w 2"/>
                                <a:gd name="T5" fmla="*/ 2 h 9"/>
                                <a:gd name="T6" fmla="*/ 2 w 2"/>
                                <a:gd name="T7" fmla="*/ 5 h 9"/>
                                <a:gd name="T8" fmla="*/ 2 w 2"/>
                                <a:gd name="T9" fmla="*/ 8 h 9"/>
                                <a:gd name="T10" fmla="*/ 2 w 2"/>
                                <a:gd name="T11" fmla="*/ 9 h 9"/>
                                <a:gd name="T12" fmla="*/ 0 w 2"/>
                                <a:gd name="T13" fmla="*/ 8 h 9"/>
                                <a:gd name="T14" fmla="*/ 0 w 2"/>
                                <a:gd name="T15" fmla="*/ 6 h 9"/>
                                <a:gd name="T16" fmla="*/ 0 w 2"/>
                                <a:gd name="T17" fmla="*/ 0 h 9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w 2"/>
                                <a:gd name="T28" fmla="*/ 0 h 9"/>
                                <a:gd name="T29" fmla="*/ 2 w 2"/>
                                <a:gd name="T30" fmla="*/ 9 h 9"/>
                              </a:gdLst>
                              <a:ahLst/>
                              <a:cxnLst>
                                <a:cxn ang="T18">
                                  <a:pos x="T0" y="T1"/>
                                </a:cxn>
                                <a:cxn ang="T19">
                                  <a:pos x="T2" y="T3"/>
                                </a:cxn>
                                <a:cxn ang="T20">
                                  <a:pos x="T4" y="T5"/>
                                </a:cxn>
                                <a:cxn ang="T21">
                                  <a:pos x="T6" y="T7"/>
                                </a:cxn>
                                <a:cxn ang="T22">
                                  <a:pos x="T8" y="T9"/>
                                </a:cxn>
                                <a:cxn ang="T23">
                                  <a:pos x="T10" y="T11"/>
                                </a:cxn>
                                <a:cxn ang="T24">
                                  <a:pos x="T12" y="T13"/>
                                </a:cxn>
                                <a:cxn ang="T25">
                                  <a:pos x="T14" y="T15"/>
                                </a:cxn>
                                <a:cxn ang="T26">
                                  <a:pos x="T16" y="T17"/>
                                </a:cxn>
                              </a:cxnLst>
                              <a:rect l="T27" t="T28" r="T29" b="T30"/>
                              <a:pathLst>
                                <a:path w="2" h="9">
                                  <a:moveTo>
                                    <a:pt x="0" y="0"/>
                                  </a:moveTo>
                                  <a:lnTo>
                                    <a:pt x="2" y="2"/>
                                  </a:lnTo>
                                  <a:lnTo>
                                    <a:pt x="2" y="5"/>
                                  </a:lnTo>
                                  <a:lnTo>
                                    <a:pt x="2" y="8"/>
                                  </a:lnTo>
                                  <a:lnTo>
                                    <a:pt x="2" y="9"/>
                                  </a:lnTo>
                                  <a:lnTo>
                                    <a:pt x="0" y="8"/>
                                  </a:lnTo>
                                  <a:lnTo>
                                    <a:pt x="0" y="6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0606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 sz="2625"/>
                            </a:p>
                          </p:txBody>
                        </p:sp>
                        <p:sp>
                          <p:nvSpPr>
                            <p:cNvPr id="232" name="Freeform 482">
                              <a:extLst>
                                <a:ext uri="{FF2B5EF4-FFF2-40B4-BE49-F238E27FC236}">
                                  <a16:creationId xmlns:a16="http://schemas.microsoft.com/office/drawing/2014/main" id="{D606EBF5-A779-9715-83D8-7E4876C740DC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00" y="3933"/>
                              <a:ext cx="25" cy="7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3 h 7"/>
                                <a:gd name="T2" fmla="*/ 9 w 25"/>
                                <a:gd name="T3" fmla="*/ 3 h 7"/>
                                <a:gd name="T4" fmla="*/ 13 w 25"/>
                                <a:gd name="T5" fmla="*/ 0 h 7"/>
                                <a:gd name="T6" fmla="*/ 18 w 25"/>
                                <a:gd name="T7" fmla="*/ 0 h 7"/>
                                <a:gd name="T8" fmla="*/ 22 w 25"/>
                                <a:gd name="T9" fmla="*/ 0 h 7"/>
                                <a:gd name="T10" fmla="*/ 25 w 25"/>
                                <a:gd name="T11" fmla="*/ 0 h 7"/>
                                <a:gd name="T12" fmla="*/ 25 w 25"/>
                                <a:gd name="T13" fmla="*/ 4 h 7"/>
                                <a:gd name="T14" fmla="*/ 22 w 25"/>
                                <a:gd name="T15" fmla="*/ 7 h 7"/>
                                <a:gd name="T16" fmla="*/ 17 w 25"/>
                                <a:gd name="T17" fmla="*/ 7 h 7"/>
                                <a:gd name="T18" fmla="*/ 7 w 25"/>
                                <a:gd name="T19" fmla="*/ 6 h 7"/>
                                <a:gd name="T20" fmla="*/ 0 w 25"/>
                                <a:gd name="T21" fmla="*/ 3 h 7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w 25"/>
                                <a:gd name="T34" fmla="*/ 0 h 7"/>
                                <a:gd name="T35" fmla="*/ 25 w 25"/>
                                <a:gd name="T36" fmla="*/ 7 h 7"/>
                              </a:gdLst>
                              <a:ahLst/>
                              <a:cxnLst>
                                <a:cxn ang="T22">
                                  <a:pos x="T0" y="T1"/>
                                </a:cxn>
                                <a:cxn ang="T23">
                                  <a:pos x="T2" y="T3"/>
                                </a:cxn>
                                <a:cxn ang="T24">
                                  <a:pos x="T4" y="T5"/>
                                </a:cxn>
                                <a:cxn ang="T25">
                                  <a:pos x="T6" y="T7"/>
                                </a:cxn>
                                <a:cxn ang="T26">
                                  <a:pos x="T8" y="T9"/>
                                </a:cxn>
                                <a:cxn ang="T27">
                                  <a:pos x="T10" y="T11"/>
                                </a:cxn>
                                <a:cxn ang="T28">
                                  <a:pos x="T12" y="T13"/>
                                </a:cxn>
                                <a:cxn ang="T29">
                                  <a:pos x="T14" y="T15"/>
                                </a:cxn>
                                <a:cxn ang="T30">
                                  <a:pos x="T16" y="T17"/>
                                </a:cxn>
                                <a:cxn ang="T31">
                                  <a:pos x="T18" y="T19"/>
                                </a:cxn>
                                <a:cxn ang="T32">
                                  <a:pos x="T20" y="T21"/>
                                </a:cxn>
                              </a:cxnLst>
                              <a:rect l="T33" t="T34" r="T35" b="T36"/>
                              <a:pathLst>
                                <a:path w="25" h="7">
                                  <a:moveTo>
                                    <a:pt x="0" y="3"/>
                                  </a:moveTo>
                                  <a:lnTo>
                                    <a:pt x="9" y="3"/>
                                  </a:lnTo>
                                  <a:lnTo>
                                    <a:pt x="13" y="0"/>
                                  </a:lnTo>
                                  <a:lnTo>
                                    <a:pt x="18" y="0"/>
                                  </a:lnTo>
                                  <a:lnTo>
                                    <a:pt x="22" y="0"/>
                                  </a:lnTo>
                                  <a:lnTo>
                                    <a:pt x="25" y="0"/>
                                  </a:lnTo>
                                  <a:lnTo>
                                    <a:pt x="25" y="4"/>
                                  </a:lnTo>
                                  <a:lnTo>
                                    <a:pt x="22" y="7"/>
                                  </a:lnTo>
                                  <a:lnTo>
                                    <a:pt x="17" y="7"/>
                                  </a:lnTo>
                                  <a:lnTo>
                                    <a:pt x="7" y="6"/>
                                  </a:lnTo>
                                  <a:lnTo>
                                    <a:pt x="0" y="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4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 sz="2625"/>
                            </a:p>
                          </p:txBody>
                        </p:sp>
                        <p:sp>
                          <p:nvSpPr>
                            <p:cNvPr id="233" name="Freeform 483">
                              <a:extLst>
                                <a:ext uri="{FF2B5EF4-FFF2-40B4-BE49-F238E27FC236}">
                                  <a16:creationId xmlns:a16="http://schemas.microsoft.com/office/drawing/2014/main" id="{A9BC6813-D631-559C-0CD2-A4298010821C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82" y="3923"/>
                              <a:ext cx="44" cy="39"/>
                            </a:xfrm>
                            <a:custGeom>
                              <a:avLst/>
                              <a:gdLst>
                                <a:gd name="T0" fmla="*/ 0 w 44"/>
                                <a:gd name="T1" fmla="*/ 30 h 39"/>
                                <a:gd name="T2" fmla="*/ 0 w 44"/>
                                <a:gd name="T3" fmla="*/ 34 h 39"/>
                                <a:gd name="T4" fmla="*/ 0 w 44"/>
                                <a:gd name="T5" fmla="*/ 36 h 39"/>
                                <a:gd name="T6" fmla="*/ 2 w 44"/>
                                <a:gd name="T7" fmla="*/ 37 h 39"/>
                                <a:gd name="T8" fmla="*/ 4 w 44"/>
                                <a:gd name="T9" fmla="*/ 37 h 39"/>
                                <a:gd name="T10" fmla="*/ 5 w 44"/>
                                <a:gd name="T11" fmla="*/ 39 h 39"/>
                                <a:gd name="T12" fmla="*/ 9 w 44"/>
                                <a:gd name="T13" fmla="*/ 37 h 39"/>
                                <a:gd name="T14" fmla="*/ 10 w 44"/>
                                <a:gd name="T15" fmla="*/ 37 h 39"/>
                                <a:gd name="T16" fmla="*/ 12 w 44"/>
                                <a:gd name="T17" fmla="*/ 36 h 39"/>
                                <a:gd name="T18" fmla="*/ 12 w 44"/>
                                <a:gd name="T19" fmla="*/ 31 h 39"/>
                                <a:gd name="T20" fmla="*/ 12 w 44"/>
                                <a:gd name="T21" fmla="*/ 27 h 39"/>
                                <a:gd name="T22" fmla="*/ 12 w 44"/>
                                <a:gd name="T23" fmla="*/ 24 h 39"/>
                                <a:gd name="T24" fmla="*/ 12 w 44"/>
                                <a:gd name="T25" fmla="*/ 23 h 39"/>
                                <a:gd name="T26" fmla="*/ 14 w 44"/>
                                <a:gd name="T27" fmla="*/ 20 h 39"/>
                                <a:gd name="T28" fmla="*/ 14 w 44"/>
                                <a:gd name="T29" fmla="*/ 20 h 39"/>
                                <a:gd name="T30" fmla="*/ 15 w 44"/>
                                <a:gd name="T31" fmla="*/ 20 h 39"/>
                                <a:gd name="T32" fmla="*/ 20 w 44"/>
                                <a:gd name="T33" fmla="*/ 20 h 39"/>
                                <a:gd name="T34" fmla="*/ 25 w 44"/>
                                <a:gd name="T35" fmla="*/ 21 h 39"/>
                                <a:gd name="T36" fmla="*/ 28 w 44"/>
                                <a:gd name="T37" fmla="*/ 21 h 39"/>
                                <a:gd name="T38" fmla="*/ 33 w 44"/>
                                <a:gd name="T39" fmla="*/ 21 h 39"/>
                                <a:gd name="T40" fmla="*/ 36 w 44"/>
                                <a:gd name="T41" fmla="*/ 21 h 39"/>
                                <a:gd name="T42" fmla="*/ 40 w 44"/>
                                <a:gd name="T43" fmla="*/ 21 h 39"/>
                                <a:gd name="T44" fmla="*/ 41 w 44"/>
                                <a:gd name="T45" fmla="*/ 20 h 39"/>
                                <a:gd name="T46" fmla="*/ 43 w 44"/>
                                <a:gd name="T47" fmla="*/ 18 h 39"/>
                                <a:gd name="T48" fmla="*/ 43 w 44"/>
                                <a:gd name="T49" fmla="*/ 17 h 39"/>
                                <a:gd name="T50" fmla="*/ 44 w 44"/>
                                <a:gd name="T51" fmla="*/ 5 h 39"/>
                                <a:gd name="T52" fmla="*/ 44 w 44"/>
                                <a:gd name="T53" fmla="*/ 3 h 39"/>
                                <a:gd name="T54" fmla="*/ 43 w 44"/>
                                <a:gd name="T55" fmla="*/ 1 h 39"/>
                                <a:gd name="T56" fmla="*/ 41 w 44"/>
                                <a:gd name="T57" fmla="*/ 0 h 39"/>
                                <a:gd name="T58" fmla="*/ 43 w 44"/>
                                <a:gd name="T59" fmla="*/ 4 h 39"/>
                                <a:gd name="T60" fmla="*/ 43 w 44"/>
                                <a:gd name="T61" fmla="*/ 5 h 39"/>
                                <a:gd name="T62" fmla="*/ 43 w 44"/>
                                <a:gd name="T63" fmla="*/ 8 h 39"/>
                                <a:gd name="T64" fmla="*/ 43 w 44"/>
                                <a:gd name="T65" fmla="*/ 10 h 39"/>
                                <a:gd name="T66" fmla="*/ 41 w 44"/>
                                <a:gd name="T67" fmla="*/ 14 h 39"/>
                                <a:gd name="T68" fmla="*/ 40 w 44"/>
                                <a:gd name="T69" fmla="*/ 16 h 39"/>
                                <a:gd name="T70" fmla="*/ 38 w 44"/>
                                <a:gd name="T71" fmla="*/ 17 h 39"/>
                                <a:gd name="T72" fmla="*/ 36 w 44"/>
                                <a:gd name="T73" fmla="*/ 17 h 39"/>
                                <a:gd name="T74" fmla="*/ 33 w 44"/>
                                <a:gd name="T75" fmla="*/ 17 h 39"/>
                                <a:gd name="T76" fmla="*/ 31 w 44"/>
                                <a:gd name="T77" fmla="*/ 16 h 39"/>
                                <a:gd name="T78" fmla="*/ 27 w 44"/>
                                <a:gd name="T79" fmla="*/ 16 h 39"/>
                                <a:gd name="T80" fmla="*/ 23 w 44"/>
                                <a:gd name="T81" fmla="*/ 14 h 39"/>
                                <a:gd name="T82" fmla="*/ 20 w 44"/>
                                <a:gd name="T83" fmla="*/ 14 h 39"/>
                                <a:gd name="T84" fmla="*/ 18 w 44"/>
                                <a:gd name="T85" fmla="*/ 13 h 39"/>
                                <a:gd name="T86" fmla="*/ 14 w 44"/>
                                <a:gd name="T87" fmla="*/ 14 h 39"/>
                                <a:gd name="T88" fmla="*/ 14 w 44"/>
                                <a:gd name="T89" fmla="*/ 16 h 39"/>
                                <a:gd name="T90" fmla="*/ 12 w 44"/>
                                <a:gd name="T91" fmla="*/ 18 h 39"/>
                                <a:gd name="T92" fmla="*/ 10 w 44"/>
                                <a:gd name="T93" fmla="*/ 21 h 39"/>
                                <a:gd name="T94" fmla="*/ 9 w 44"/>
                                <a:gd name="T95" fmla="*/ 26 h 39"/>
                                <a:gd name="T96" fmla="*/ 7 w 44"/>
                                <a:gd name="T97" fmla="*/ 27 h 39"/>
                                <a:gd name="T98" fmla="*/ 5 w 44"/>
                                <a:gd name="T99" fmla="*/ 29 h 39"/>
                                <a:gd name="T100" fmla="*/ 4 w 44"/>
                                <a:gd name="T101" fmla="*/ 30 h 39"/>
                                <a:gd name="T102" fmla="*/ 2 w 44"/>
                                <a:gd name="T103" fmla="*/ 30 h 39"/>
                                <a:gd name="T104" fmla="*/ 0 w 44"/>
                                <a:gd name="T105" fmla="*/ 30 h 39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w 44"/>
                                <a:gd name="T160" fmla="*/ 0 h 39"/>
                                <a:gd name="T161" fmla="*/ 44 w 44"/>
                                <a:gd name="T162" fmla="*/ 39 h 39"/>
                              </a:gdLst>
                              <a:ahLst/>
                              <a:cxnLst>
                                <a:cxn ang="T106">
                                  <a:pos x="T0" y="T1"/>
                                </a:cxn>
                                <a:cxn ang="T107">
                                  <a:pos x="T2" y="T3"/>
                                </a:cxn>
                                <a:cxn ang="T108">
                                  <a:pos x="T4" y="T5"/>
                                </a:cxn>
                                <a:cxn ang="T109">
                                  <a:pos x="T6" y="T7"/>
                                </a:cxn>
                                <a:cxn ang="T110">
                                  <a:pos x="T8" y="T9"/>
                                </a:cxn>
                                <a:cxn ang="T111">
                                  <a:pos x="T10" y="T11"/>
                                </a:cxn>
                                <a:cxn ang="T112">
                                  <a:pos x="T12" y="T13"/>
                                </a:cxn>
                                <a:cxn ang="T113">
                                  <a:pos x="T14" y="T15"/>
                                </a:cxn>
                                <a:cxn ang="T114">
                                  <a:pos x="T16" y="T17"/>
                                </a:cxn>
                                <a:cxn ang="T115">
                                  <a:pos x="T18" y="T19"/>
                                </a:cxn>
                                <a:cxn ang="T116">
                                  <a:pos x="T20" y="T21"/>
                                </a:cxn>
                                <a:cxn ang="T117">
                                  <a:pos x="T22" y="T23"/>
                                </a:cxn>
                                <a:cxn ang="T118">
                                  <a:pos x="T24" y="T25"/>
                                </a:cxn>
                                <a:cxn ang="T119">
                                  <a:pos x="T26" y="T27"/>
                                </a:cxn>
                                <a:cxn ang="T120">
                                  <a:pos x="T28" y="T29"/>
                                </a:cxn>
                                <a:cxn ang="T121">
                                  <a:pos x="T30" y="T31"/>
                                </a:cxn>
                                <a:cxn ang="T122">
                                  <a:pos x="T32" y="T33"/>
                                </a:cxn>
                                <a:cxn ang="T123">
                                  <a:pos x="T34" y="T35"/>
                                </a:cxn>
                                <a:cxn ang="T124">
                                  <a:pos x="T36" y="T37"/>
                                </a:cxn>
                                <a:cxn ang="T125">
                                  <a:pos x="T38" y="T39"/>
                                </a:cxn>
                                <a:cxn ang="T126">
                                  <a:pos x="T40" y="T41"/>
                                </a:cxn>
                                <a:cxn ang="T127">
                                  <a:pos x="T42" y="T43"/>
                                </a:cxn>
                                <a:cxn ang="T128">
                                  <a:pos x="T44" y="T45"/>
                                </a:cxn>
                                <a:cxn ang="T129">
                                  <a:pos x="T46" y="T47"/>
                                </a:cxn>
                                <a:cxn ang="T130">
                                  <a:pos x="T48" y="T49"/>
                                </a:cxn>
                                <a:cxn ang="T131">
                                  <a:pos x="T50" y="T51"/>
                                </a:cxn>
                                <a:cxn ang="T132">
                                  <a:pos x="T52" y="T53"/>
                                </a:cxn>
                                <a:cxn ang="T133">
                                  <a:pos x="T54" y="T55"/>
                                </a:cxn>
                                <a:cxn ang="T134">
                                  <a:pos x="T56" y="T57"/>
                                </a:cxn>
                                <a:cxn ang="T135">
                                  <a:pos x="T58" y="T59"/>
                                </a:cxn>
                                <a:cxn ang="T136">
                                  <a:pos x="T60" y="T61"/>
                                </a:cxn>
                                <a:cxn ang="T137">
                                  <a:pos x="T62" y="T63"/>
                                </a:cxn>
                                <a:cxn ang="T138">
                                  <a:pos x="T64" y="T65"/>
                                </a:cxn>
                                <a:cxn ang="T139">
                                  <a:pos x="T66" y="T67"/>
                                </a:cxn>
                                <a:cxn ang="T140">
                                  <a:pos x="T68" y="T69"/>
                                </a:cxn>
                                <a:cxn ang="T141">
                                  <a:pos x="T70" y="T71"/>
                                </a:cxn>
                                <a:cxn ang="T142">
                                  <a:pos x="T72" y="T73"/>
                                </a:cxn>
                                <a:cxn ang="T143">
                                  <a:pos x="T74" y="T75"/>
                                </a:cxn>
                                <a:cxn ang="T144">
                                  <a:pos x="T76" y="T77"/>
                                </a:cxn>
                                <a:cxn ang="T145">
                                  <a:pos x="T78" y="T79"/>
                                </a:cxn>
                                <a:cxn ang="T146">
                                  <a:pos x="T80" y="T81"/>
                                </a:cxn>
                                <a:cxn ang="T147">
                                  <a:pos x="T82" y="T83"/>
                                </a:cxn>
                                <a:cxn ang="T148">
                                  <a:pos x="T84" y="T85"/>
                                </a:cxn>
                                <a:cxn ang="T149">
                                  <a:pos x="T86" y="T87"/>
                                </a:cxn>
                                <a:cxn ang="T150">
                                  <a:pos x="T88" y="T89"/>
                                </a:cxn>
                                <a:cxn ang="T151">
                                  <a:pos x="T90" y="T91"/>
                                </a:cxn>
                                <a:cxn ang="T152">
                                  <a:pos x="T92" y="T93"/>
                                </a:cxn>
                                <a:cxn ang="T153">
                                  <a:pos x="T94" y="T95"/>
                                </a:cxn>
                                <a:cxn ang="T154">
                                  <a:pos x="T96" y="T97"/>
                                </a:cxn>
                                <a:cxn ang="T155">
                                  <a:pos x="T98" y="T99"/>
                                </a:cxn>
                                <a:cxn ang="T156">
                                  <a:pos x="T100" y="T101"/>
                                </a:cxn>
                                <a:cxn ang="T157">
                                  <a:pos x="T102" y="T103"/>
                                </a:cxn>
                                <a:cxn ang="T158">
                                  <a:pos x="T104" y="T105"/>
                                </a:cxn>
                              </a:cxnLst>
                              <a:rect l="T159" t="T160" r="T161" b="T162"/>
                              <a:pathLst>
                                <a:path w="44" h="39">
                                  <a:moveTo>
                                    <a:pt x="0" y="30"/>
                                  </a:moveTo>
                                  <a:lnTo>
                                    <a:pt x="0" y="34"/>
                                  </a:lnTo>
                                  <a:lnTo>
                                    <a:pt x="0" y="36"/>
                                  </a:lnTo>
                                  <a:lnTo>
                                    <a:pt x="2" y="37"/>
                                  </a:lnTo>
                                  <a:lnTo>
                                    <a:pt x="4" y="37"/>
                                  </a:lnTo>
                                  <a:lnTo>
                                    <a:pt x="5" y="39"/>
                                  </a:lnTo>
                                  <a:lnTo>
                                    <a:pt x="9" y="37"/>
                                  </a:lnTo>
                                  <a:lnTo>
                                    <a:pt x="10" y="37"/>
                                  </a:lnTo>
                                  <a:lnTo>
                                    <a:pt x="12" y="36"/>
                                  </a:lnTo>
                                  <a:lnTo>
                                    <a:pt x="12" y="31"/>
                                  </a:lnTo>
                                  <a:lnTo>
                                    <a:pt x="12" y="27"/>
                                  </a:lnTo>
                                  <a:lnTo>
                                    <a:pt x="12" y="24"/>
                                  </a:lnTo>
                                  <a:lnTo>
                                    <a:pt x="12" y="23"/>
                                  </a:lnTo>
                                  <a:lnTo>
                                    <a:pt x="14" y="20"/>
                                  </a:lnTo>
                                  <a:lnTo>
                                    <a:pt x="15" y="20"/>
                                  </a:lnTo>
                                  <a:lnTo>
                                    <a:pt x="20" y="20"/>
                                  </a:lnTo>
                                  <a:lnTo>
                                    <a:pt x="25" y="21"/>
                                  </a:lnTo>
                                  <a:lnTo>
                                    <a:pt x="28" y="21"/>
                                  </a:lnTo>
                                  <a:lnTo>
                                    <a:pt x="33" y="21"/>
                                  </a:lnTo>
                                  <a:lnTo>
                                    <a:pt x="36" y="21"/>
                                  </a:lnTo>
                                  <a:lnTo>
                                    <a:pt x="40" y="21"/>
                                  </a:lnTo>
                                  <a:lnTo>
                                    <a:pt x="41" y="20"/>
                                  </a:lnTo>
                                  <a:lnTo>
                                    <a:pt x="43" y="18"/>
                                  </a:lnTo>
                                  <a:lnTo>
                                    <a:pt x="43" y="17"/>
                                  </a:lnTo>
                                  <a:lnTo>
                                    <a:pt x="44" y="5"/>
                                  </a:lnTo>
                                  <a:lnTo>
                                    <a:pt x="44" y="3"/>
                                  </a:lnTo>
                                  <a:lnTo>
                                    <a:pt x="43" y="1"/>
                                  </a:lnTo>
                                  <a:lnTo>
                                    <a:pt x="41" y="0"/>
                                  </a:lnTo>
                                  <a:lnTo>
                                    <a:pt x="43" y="4"/>
                                  </a:lnTo>
                                  <a:lnTo>
                                    <a:pt x="43" y="5"/>
                                  </a:lnTo>
                                  <a:lnTo>
                                    <a:pt x="43" y="8"/>
                                  </a:lnTo>
                                  <a:lnTo>
                                    <a:pt x="43" y="10"/>
                                  </a:lnTo>
                                  <a:lnTo>
                                    <a:pt x="41" y="14"/>
                                  </a:lnTo>
                                  <a:lnTo>
                                    <a:pt x="40" y="16"/>
                                  </a:lnTo>
                                  <a:lnTo>
                                    <a:pt x="38" y="17"/>
                                  </a:lnTo>
                                  <a:lnTo>
                                    <a:pt x="36" y="17"/>
                                  </a:lnTo>
                                  <a:lnTo>
                                    <a:pt x="33" y="17"/>
                                  </a:lnTo>
                                  <a:lnTo>
                                    <a:pt x="31" y="16"/>
                                  </a:lnTo>
                                  <a:lnTo>
                                    <a:pt x="27" y="16"/>
                                  </a:lnTo>
                                  <a:lnTo>
                                    <a:pt x="23" y="14"/>
                                  </a:lnTo>
                                  <a:lnTo>
                                    <a:pt x="20" y="14"/>
                                  </a:lnTo>
                                  <a:lnTo>
                                    <a:pt x="18" y="13"/>
                                  </a:lnTo>
                                  <a:lnTo>
                                    <a:pt x="14" y="14"/>
                                  </a:lnTo>
                                  <a:lnTo>
                                    <a:pt x="14" y="16"/>
                                  </a:lnTo>
                                  <a:lnTo>
                                    <a:pt x="12" y="18"/>
                                  </a:lnTo>
                                  <a:lnTo>
                                    <a:pt x="10" y="21"/>
                                  </a:lnTo>
                                  <a:lnTo>
                                    <a:pt x="9" y="26"/>
                                  </a:lnTo>
                                  <a:lnTo>
                                    <a:pt x="7" y="27"/>
                                  </a:lnTo>
                                  <a:lnTo>
                                    <a:pt x="5" y="29"/>
                                  </a:lnTo>
                                  <a:lnTo>
                                    <a:pt x="4" y="30"/>
                                  </a:lnTo>
                                  <a:lnTo>
                                    <a:pt x="2" y="30"/>
                                  </a:lnTo>
                                  <a:lnTo>
                                    <a:pt x="0" y="3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0606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 sz="2625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17" name="Group 484">
                        <a:extLst>
                          <a:ext uri="{FF2B5EF4-FFF2-40B4-BE49-F238E27FC236}">
                            <a16:creationId xmlns:a16="http://schemas.microsoft.com/office/drawing/2014/main" id="{12DCDC68-48D4-CDF4-1EA4-E17D3FAE834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62" y="3939"/>
                        <a:ext cx="126" cy="18"/>
                        <a:chOff x="3362" y="3939"/>
                        <a:chExt cx="126" cy="18"/>
                      </a:xfrm>
                    </p:grpSpPr>
                    <p:grpSp>
                      <p:nvGrpSpPr>
                        <p:cNvPr id="221" name="Group 485">
                          <a:extLst>
                            <a:ext uri="{FF2B5EF4-FFF2-40B4-BE49-F238E27FC236}">
                              <a16:creationId xmlns:a16="http://schemas.microsoft.com/office/drawing/2014/main" id="{EC05141F-3FD9-B0F2-39F6-677C4B00DD5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62" y="3947"/>
                          <a:ext cx="23" cy="10"/>
                          <a:chOff x="3362" y="3947"/>
                          <a:chExt cx="23" cy="10"/>
                        </a:xfrm>
                      </p:grpSpPr>
                      <p:sp>
                        <p:nvSpPr>
                          <p:cNvPr id="225" name="Freeform 486">
                            <a:extLst>
                              <a:ext uri="{FF2B5EF4-FFF2-40B4-BE49-F238E27FC236}">
                                <a16:creationId xmlns:a16="http://schemas.microsoft.com/office/drawing/2014/main" id="{BC4DBEE2-1D58-89F2-DAD0-C2824312FAF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6" y="3953"/>
                            <a:ext cx="19" cy="4"/>
                          </a:xfrm>
                          <a:custGeom>
                            <a:avLst/>
                            <a:gdLst>
                              <a:gd name="T0" fmla="*/ 0 w 19"/>
                              <a:gd name="T1" fmla="*/ 0 h 4"/>
                              <a:gd name="T2" fmla="*/ 1 w 19"/>
                              <a:gd name="T3" fmla="*/ 4 h 4"/>
                              <a:gd name="T4" fmla="*/ 19 w 19"/>
                              <a:gd name="T5" fmla="*/ 3 h 4"/>
                              <a:gd name="T6" fmla="*/ 17 w 19"/>
                              <a:gd name="T7" fmla="*/ 0 h 4"/>
                              <a:gd name="T8" fmla="*/ 0 w 19"/>
                              <a:gd name="T9" fmla="*/ 0 h 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9"/>
                              <a:gd name="T16" fmla="*/ 0 h 4"/>
                              <a:gd name="T17" fmla="*/ 19 w 19"/>
                              <a:gd name="T18" fmla="*/ 4 h 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9" h="4">
                                <a:moveTo>
                                  <a:pt x="0" y="0"/>
                                </a:moveTo>
                                <a:lnTo>
                                  <a:pt x="1" y="4"/>
                                </a:lnTo>
                                <a:lnTo>
                                  <a:pt x="19" y="3"/>
                                </a:lnTo>
                                <a:lnTo>
                                  <a:pt x="17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  <p:sp>
                        <p:nvSpPr>
                          <p:cNvPr id="226" name="Freeform 487">
                            <a:extLst>
                              <a:ext uri="{FF2B5EF4-FFF2-40B4-BE49-F238E27FC236}">
                                <a16:creationId xmlns:a16="http://schemas.microsoft.com/office/drawing/2014/main" id="{9436E00B-B48C-663A-D6CA-82568829495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2" y="3947"/>
                            <a:ext cx="23" cy="6"/>
                          </a:xfrm>
                          <a:custGeom>
                            <a:avLst/>
                            <a:gdLst>
                              <a:gd name="T0" fmla="*/ 0 w 23"/>
                              <a:gd name="T1" fmla="*/ 2 h 6"/>
                              <a:gd name="T2" fmla="*/ 18 w 23"/>
                              <a:gd name="T3" fmla="*/ 0 h 6"/>
                              <a:gd name="T4" fmla="*/ 21 w 23"/>
                              <a:gd name="T5" fmla="*/ 2 h 6"/>
                              <a:gd name="T6" fmla="*/ 23 w 23"/>
                              <a:gd name="T7" fmla="*/ 6 h 6"/>
                              <a:gd name="T8" fmla="*/ 4 w 23"/>
                              <a:gd name="T9" fmla="*/ 6 h 6"/>
                              <a:gd name="T10" fmla="*/ 2 w 23"/>
                              <a:gd name="T11" fmla="*/ 6 h 6"/>
                              <a:gd name="T12" fmla="*/ 0 w 23"/>
                              <a:gd name="T13" fmla="*/ 2 h 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3"/>
                              <a:gd name="T22" fmla="*/ 0 h 6"/>
                              <a:gd name="T23" fmla="*/ 23 w 23"/>
                              <a:gd name="T24" fmla="*/ 6 h 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3" h="6">
                                <a:moveTo>
                                  <a:pt x="0" y="2"/>
                                </a:moveTo>
                                <a:lnTo>
                                  <a:pt x="18" y="0"/>
                                </a:lnTo>
                                <a:lnTo>
                                  <a:pt x="21" y="2"/>
                                </a:lnTo>
                                <a:lnTo>
                                  <a:pt x="23" y="6"/>
                                </a:lnTo>
                                <a:lnTo>
                                  <a:pt x="4" y="6"/>
                                </a:lnTo>
                                <a:lnTo>
                                  <a:pt x="2" y="6"/>
                                </a:lnTo>
                                <a:lnTo>
                                  <a:pt x="0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</p:grpSp>
                    <p:grpSp>
                      <p:nvGrpSpPr>
                        <p:cNvPr id="222" name="Group 488">
                          <a:extLst>
                            <a:ext uri="{FF2B5EF4-FFF2-40B4-BE49-F238E27FC236}">
                              <a16:creationId xmlns:a16="http://schemas.microsoft.com/office/drawing/2014/main" id="{4B45F44E-4B2D-C48C-59DE-A4901E11EA5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67" y="3939"/>
                          <a:ext cx="21" cy="8"/>
                          <a:chOff x="3467" y="3939"/>
                          <a:chExt cx="21" cy="8"/>
                        </a:xfrm>
                      </p:grpSpPr>
                      <p:sp>
                        <p:nvSpPr>
                          <p:cNvPr id="223" name="Freeform 489">
                            <a:extLst>
                              <a:ext uri="{FF2B5EF4-FFF2-40B4-BE49-F238E27FC236}">
                                <a16:creationId xmlns:a16="http://schemas.microsoft.com/office/drawing/2014/main" id="{4B75E90F-3610-D02B-57E6-0DB48D2D607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8" y="3943"/>
                            <a:ext cx="20" cy="4"/>
                          </a:xfrm>
                          <a:custGeom>
                            <a:avLst/>
                            <a:gdLst>
                              <a:gd name="T0" fmla="*/ 0 w 20"/>
                              <a:gd name="T1" fmla="*/ 1 h 4"/>
                              <a:gd name="T2" fmla="*/ 2 w 20"/>
                              <a:gd name="T3" fmla="*/ 4 h 4"/>
                              <a:gd name="T4" fmla="*/ 20 w 20"/>
                              <a:gd name="T5" fmla="*/ 3 h 4"/>
                              <a:gd name="T6" fmla="*/ 18 w 20"/>
                              <a:gd name="T7" fmla="*/ 0 h 4"/>
                              <a:gd name="T8" fmla="*/ 0 w 20"/>
                              <a:gd name="T9" fmla="*/ 1 h 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0"/>
                              <a:gd name="T16" fmla="*/ 0 h 4"/>
                              <a:gd name="T17" fmla="*/ 20 w 20"/>
                              <a:gd name="T18" fmla="*/ 4 h 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0" h="4">
                                <a:moveTo>
                                  <a:pt x="0" y="1"/>
                                </a:moveTo>
                                <a:lnTo>
                                  <a:pt x="2" y="4"/>
                                </a:lnTo>
                                <a:lnTo>
                                  <a:pt x="20" y="3"/>
                                </a:lnTo>
                                <a:lnTo>
                                  <a:pt x="18" y="0"/>
                                </a:lnTo>
                                <a:lnTo>
                                  <a:pt x="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  <p:sp>
                        <p:nvSpPr>
                          <p:cNvPr id="224" name="Freeform 490">
                            <a:extLst>
                              <a:ext uri="{FF2B5EF4-FFF2-40B4-BE49-F238E27FC236}">
                                <a16:creationId xmlns:a16="http://schemas.microsoft.com/office/drawing/2014/main" id="{2082DC92-5C9B-637D-1103-C1895E851E5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7" y="3939"/>
                            <a:ext cx="21" cy="5"/>
                          </a:xfrm>
                          <a:custGeom>
                            <a:avLst/>
                            <a:gdLst>
                              <a:gd name="T0" fmla="*/ 0 w 21"/>
                              <a:gd name="T1" fmla="*/ 0 h 5"/>
                              <a:gd name="T2" fmla="*/ 17 w 21"/>
                              <a:gd name="T3" fmla="*/ 0 h 5"/>
                              <a:gd name="T4" fmla="*/ 19 w 21"/>
                              <a:gd name="T5" fmla="*/ 1 h 5"/>
                              <a:gd name="T6" fmla="*/ 21 w 21"/>
                              <a:gd name="T7" fmla="*/ 4 h 5"/>
                              <a:gd name="T8" fmla="*/ 3 w 21"/>
                              <a:gd name="T9" fmla="*/ 5 h 5"/>
                              <a:gd name="T10" fmla="*/ 1 w 21"/>
                              <a:gd name="T11" fmla="*/ 4 h 5"/>
                              <a:gd name="T12" fmla="*/ 0 w 21"/>
                              <a:gd name="T13" fmla="*/ 0 h 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1"/>
                              <a:gd name="T22" fmla="*/ 0 h 5"/>
                              <a:gd name="T23" fmla="*/ 21 w 21"/>
                              <a:gd name="T24" fmla="*/ 5 h 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1" h="5">
                                <a:moveTo>
                                  <a:pt x="0" y="0"/>
                                </a:moveTo>
                                <a:lnTo>
                                  <a:pt x="17" y="0"/>
                                </a:lnTo>
                                <a:lnTo>
                                  <a:pt x="19" y="1"/>
                                </a:lnTo>
                                <a:lnTo>
                                  <a:pt x="21" y="4"/>
                                </a:lnTo>
                                <a:lnTo>
                                  <a:pt x="3" y="5"/>
                                </a:lnTo>
                                <a:lnTo>
                                  <a:pt x="1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</p:grpSp>
                  </p:grpSp>
                  <p:grpSp>
                    <p:nvGrpSpPr>
                      <p:cNvPr id="218" name="Group 491">
                        <a:extLst>
                          <a:ext uri="{FF2B5EF4-FFF2-40B4-BE49-F238E27FC236}">
                            <a16:creationId xmlns:a16="http://schemas.microsoft.com/office/drawing/2014/main" id="{9A899BF8-8430-3D03-FA7E-8ED33DE838F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53" y="3928"/>
                        <a:ext cx="249" cy="129"/>
                        <a:chOff x="3253" y="3928"/>
                        <a:chExt cx="249" cy="129"/>
                      </a:xfrm>
                    </p:grpSpPr>
                    <p:sp>
                      <p:nvSpPr>
                        <p:cNvPr id="219" name="Freeform 492">
                          <a:extLst>
                            <a:ext uri="{FF2B5EF4-FFF2-40B4-BE49-F238E27FC236}">
                              <a16:creationId xmlns:a16="http://schemas.microsoft.com/office/drawing/2014/main" id="{BFAB200A-9E27-55C3-7FFC-4BF81E32555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2" y="3937"/>
                          <a:ext cx="13" cy="100"/>
                        </a:xfrm>
                        <a:custGeom>
                          <a:avLst/>
                          <a:gdLst>
                            <a:gd name="T0" fmla="*/ 0 w 13"/>
                            <a:gd name="T1" fmla="*/ 0 h 100"/>
                            <a:gd name="T2" fmla="*/ 1 w 13"/>
                            <a:gd name="T3" fmla="*/ 6 h 100"/>
                            <a:gd name="T4" fmla="*/ 5 w 13"/>
                            <a:gd name="T5" fmla="*/ 9 h 100"/>
                            <a:gd name="T6" fmla="*/ 5 w 13"/>
                            <a:gd name="T7" fmla="*/ 13 h 100"/>
                            <a:gd name="T8" fmla="*/ 6 w 13"/>
                            <a:gd name="T9" fmla="*/ 16 h 100"/>
                            <a:gd name="T10" fmla="*/ 6 w 13"/>
                            <a:gd name="T11" fmla="*/ 19 h 100"/>
                            <a:gd name="T12" fmla="*/ 8 w 13"/>
                            <a:gd name="T13" fmla="*/ 23 h 100"/>
                            <a:gd name="T14" fmla="*/ 8 w 13"/>
                            <a:gd name="T15" fmla="*/ 26 h 100"/>
                            <a:gd name="T16" fmla="*/ 10 w 13"/>
                            <a:gd name="T17" fmla="*/ 30 h 100"/>
                            <a:gd name="T18" fmla="*/ 11 w 13"/>
                            <a:gd name="T19" fmla="*/ 32 h 100"/>
                            <a:gd name="T20" fmla="*/ 11 w 13"/>
                            <a:gd name="T21" fmla="*/ 36 h 100"/>
                            <a:gd name="T22" fmla="*/ 11 w 13"/>
                            <a:gd name="T23" fmla="*/ 39 h 100"/>
                            <a:gd name="T24" fmla="*/ 11 w 13"/>
                            <a:gd name="T25" fmla="*/ 45 h 100"/>
                            <a:gd name="T26" fmla="*/ 11 w 13"/>
                            <a:gd name="T27" fmla="*/ 51 h 100"/>
                            <a:gd name="T28" fmla="*/ 13 w 13"/>
                            <a:gd name="T29" fmla="*/ 62 h 100"/>
                            <a:gd name="T30" fmla="*/ 13 w 13"/>
                            <a:gd name="T31" fmla="*/ 72 h 100"/>
                            <a:gd name="T32" fmla="*/ 13 w 13"/>
                            <a:gd name="T33" fmla="*/ 80 h 100"/>
                            <a:gd name="T34" fmla="*/ 11 w 13"/>
                            <a:gd name="T35" fmla="*/ 87 h 100"/>
                            <a:gd name="T36" fmla="*/ 11 w 13"/>
                            <a:gd name="T37" fmla="*/ 93 h 100"/>
                            <a:gd name="T38" fmla="*/ 10 w 13"/>
                            <a:gd name="T39" fmla="*/ 100 h 100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w 13"/>
                            <a:gd name="T61" fmla="*/ 0 h 100"/>
                            <a:gd name="T62" fmla="*/ 13 w 13"/>
                            <a:gd name="T63" fmla="*/ 100 h 100"/>
                          </a:gdLst>
                          <a:ahLst/>
                          <a:cxnLst>
                            <a:cxn ang="T40">
                              <a:pos x="T0" y="T1"/>
                            </a:cxn>
                            <a:cxn ang="T41">
                              <a:pos x="T2" y="T3"/>
                            </a:cxn>
                            <a:cxn ang="T42">
                              <a:pos x="T4" y="T5"/>
                            </a:cxn>
                            <a:cxn ang="T43">
                              <a:pos x="T6" y="T7"/>
                            </a:cxn>
                            <a:cxn ang="T44">
                              <a:pos x="T8" y="T9"/>
                            </a:cxn>
                            <a:cxn ang="T45">
                              <a:pos x="T10" y="T11"/>
                            </a:cxn>
                            <a:cxn ang="T46">
                              <a:pos x="T12" y="T13"/>
                            </a:cxn>
                            <a:cxn ang="T47">
                              <a:pos x="T14" y="T15"/>
                            </a:cxn>
                            <a:cxn ang="T48">
                              <a:pos x="T16" y="T17"/>
                            </a:cxn>
                            <a:cxn ang="T49">
                              <a:pos x="T18" y="T19"/>
                            </a:cxn>
                            <a:cxn ang="T50">
                              <a:pos x="T20" y="T21"/>
                            </a:cxn>
                            <a:cxn ang="T51">
                              <a:pos x="T22" y="T23"/>
                            </a:cxn>
                            <a:cxn ang="T52">
                              <a:pos x="T24" y="T25"/>
                            </a:cxn>
                            <a:cxn ang="T53">
                              <a:pos x="T26" y="T27"/>
                            </a:cxn>
                            <a:cxn ang="T54">
                              <a:pos x="T28" y="T29"/>
                            </a:cxn>
                            <a:cxn ang="T55">
                              <a:pos x="T30" y="T31"/>
                            </a:cxn>
                            <a:cxn ang="T56">
                              <a:pos x="T32" y="T33"/>
                            </a:cxn>
                            <a:cxn ang="T57">
                              <a:pos x="T34" y="T35"/>
                            </a:cxn>
                            <a:cxn ang="T58">
                              <a:pos x="T36" y="T37"/>
                            </a:cxn>
                            <a:cxn ang="T59">
                              <a:pos x="T38" y="T39"/>
                            </a:cxn>
                          </a:cxnLst>
                          <a:rect l="T60" t="T61" r="T62" b="T63"/>
                          <a:pathLst>
                            <a:path w="13" h="100">
                              <a:moveTo>
                                <a:pt x="0" y="0"/>
                              </a:moveTo>
                              <a:lnTo>
                                <a:pt x="1" y="6"/>
                              </a:lnTo>
                              <a:lnTo>
                                <a:pt x="5" y="9"/>
                              </a:lnTo>
                              <a:lnTo>
                                <a:pt x="5" y="13"/>
                              </a:lnTo>
                              <a:lnTo>
                                <a:pt x="6" y="16"/>
                              </a:lnTo>
                              <a:lnTo>
                                <a:pt x="6" y="19"/>
                              </a:lnTo>
                              <a:lnTo>
                                <a:pt x="8" y="23"/>
                              </a:lnTo>
                              <a:lnTo>
                                <a:pt x="8" y="26"/>
                              </a:lnTo>
                              <a:lnTo>
                                <a:pt x="10" y="30"/>
                              </a:lnTo>
                              <a:lnTo>
                                <a:pt x="11" y="32"/>
                              </a:lnTo>
                              <a:lnTo>
                                <a:pt x="11" y="36"/>
                              </a:lnTo>
                              <a:lnTo>
                                <a:pt x="11" y="39"/>
                              </a:lnTo>
                              <a:lnTo>
                                <a:pt x="11" y="45"/>
                              </a:lnTo>
                              <a:lnTo>
                                <a:pt x="11" y="51"/>
                              </a:lnTo>
                              <a:lnTo>
                                <a:pt x="13" y="62"/>
                              </a:lnTo>
                              <a:lnTo>
                                <a:pt x="13" y="72"/>
                              </a:lnTo>
                              <a:lnTo>
                                <a:pt x="13" y="80"/>
                              </a:lnTo>
                              <a:lnTo>
                                <a:pt x="11" y="87"/>
                              </a:lnTo>
                              <a:lnTo>
                                <a:pt x="11" y="93"/>
                              </a:lnTo>
                              <a:lnTo>
                                <a:pt x="10" y="10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4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220" name="Freeform 493">
                          <a:extLst>
                            <a:ext uri="{FF2B5EF4-FFF2-40B4-BE49-F238E27FC236}">
                              <a16:creationId xmlns:a16="http://schemas.microsoft.com/office/drawing/2014/main" id="{37B6AA93-8760-F5D9-D7E1-D16933A967F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53" y="3928"/>
                          <a:ext cx="249" cy="129"/>
                        </a:xfrm>
                        <a:custGeom>
                          <a:avLst/>
                          <a:gdLst>
                            <a:gd name="T0" fmla="*/ 23 w 249"/>
                            <a:gd name="T1" fmla="*/ 16 h 129"/>
                            <a:gd name="T2" fmla="*/ 15 w 249"/>
                            <a:gd name="T3" fmla="*/ 18 h 129"/>
                            <a:gd name="T4" fmla="*/ 8 w 249"/>
                            <a:gd name="T5" fmla="*/ 19 h 129"/>
                            <a:gd name="T6" fmla="*/ 0 w 249"/>
                            <a:gd name="T7" fmla="*/ 19 h 129"/>
                            <a:gd name="T8" fmla="*/ 3 w 249"/>
                            <a:gd name="T9" fmla="*/ 26 h 129"/>
                            <a:gd name="T10" fmla="*/ 5 w 249"/>
                            <a:gd name="T11" fmla="*/ 31 h 129"/>
                            <a:gd name="T12" fmla="*/ 7 w 249"/>
                            <a:gd name="T13" fmla="*/ 38 h 129"/>
                            <a:gd name="T14" fmla="*/ 7 w 249"/>
                            <a:gd name="T15" fmla="*/ 44 h 129"/>
                            <a:gd name="T16" fmla="*/ 8 w 249"/>
                            <a:gd name="T17" fmla="*/ 51 h 129"/>
                            <a:gd name="T18" fmla="*/ 12 w 249"/>
                            <a:gd name="T19" fmla="*/ 55 h 129"/>
                            <a:gd name="T20" fmla="*/ 8 w 249"/>
                            <a:gd name="T21" fmla="*/ 57 h 129"/>
                            <a:gd name="T22" fmla="*/ 8 w 249"/>
                            <a:gd name="T23" fmla="*/ 64 h 129"/>
                            <a:gd name="T24" fmla="*/ 10 w 249"/>
                            <a:gd name="T25" fmla="*/ 70 h 129"/>
                            <a:gd name="T26" fmla="*/ 10 w 249"/>
                            <a:gd name="T27" fmla="*/ 79 h 129"/>
                            <a:gd name="T28" fmla="*/ 12 w 249"/>
                            <a:gd name="T29" fmla="*/ 94 h 129"/>
                            <a:gd name="T30" fmla="*/ 12 w 249"/>
                            <a:gd name="T31" fmla="*/ 110 h 129"/>
                            <a:gd name="T32" fmla="*/ 10 w 249"/>
                            <a:gd name="T33" fmla="*/ 118 h 129"/>
                            <a:gd name="T34" fmla="*/ 10 w 249"/>
                            <a:gd name="T35" fmla="*/ 125 h 129"/>
                            <a:gd name="T36" fmla="*/ 10 w 249"/>
                            <a:gd name="T37" fmla="*/ 129 h 129"/>
                            <a:gd name="T38" fmla="*/ 209 w 249"/>
                            <a:gd name="T39" fmla="*/ 99 h 129"/>
                            <a:gd name="T40" fmla="*/ 218 w 249"/>
                            <a:gd name="T41" fmla="*/ 97 h 129"/>
                            <a:gd name="T42" fmla="*/ 218 w 249"/>
                            <a:gd name="T43" fmla="*/ 92 h 129"/>
                            <a:gd name="T44" fmla="*/ 218 w 249"/>
                            <a:gd name="T45" fmla="*/ 86 h 129"/>
                            <a:gd name="T46" fmla="*/ 220 w 249"/>
                            <a:gd name="T47" fmla="*/ 81 h 129"/>
                            <a:gd name="T48" fmla="*/ 222 w 249"/>
                            <a:gd name="T49" fmla="*/ 74 h 129"/>
                            <a:gd name="T50" fmla="*/ 225 w 249"/>
                            <a:gd name="T51" fmla="*/ 70 h 129"/>
                            <a:gd name="T52" fmla="*/ 228 w 249"/>
                            <a:gd name="T53" fmla="*/ 63 h 129"/>
                            <a:gd name="T54" fmla="*/ 233 w 249"/>
                            <a:gd name="T55" fmla="*/ 57 h 129"/>
                            <a:gd name="T56" fmla="*/ 235 w 249"/>
                            <a:gd name="T57" fmla="*/ 51 h 129"/>
                            <a:gd name="T58" fmla="*/ 241 w 249"/>
                            <a:gd name="T59" fmla="*/ 45 h 129"/>
                            <a:gd name="T60" fmla="*/ 244 w 249"/>
                            <a:gd name="T61" fmla="*/ 41 h 129"/>
                            <a:gd name="T62" fmla="*/ 248 w 249"/>
                            <a:gd name="T63" fmla="*/ 37 h 129"/>
                            <a:gd name="T64" fmla="*/ 249 w 249"/>
                            <a:gd name="T65" fmla="*/ 32 h 129"/>
                            <a:gd name="T66" fmla="*/ 248 w 249"/>
                            <a:gd name="T67" fmla="*/ 31 h 129"/>
                            <a:gd name="T68" fmla="*/ 248 w 249"/>
                            <a:gd name="T69" fmla="*/ 26 h 129"/>
                            <a:gd name="T70" fmla="*/ 246 w 249"/>
                            <a:gd name="T71" fmla="*/ 19 h 129"/>
                            <a:gd name="T72" fmla="*/ 244 w 249"/>
                            <a:gd name="T73" fmla="*/ 13 h 129"/>
                            <a:gd name="T74" fmla="*/ 241 w 249"/>
                            <a:gd name="T75" fmla="*/ 8 h 129"/>
                            <a:gd name="T76" fmla="*/ 238 w 249"/>
                            <a:gd name="T77" fmla="*/ 5 h 129"/>
                            <a:gd name="T78" fmla="*/ 235 w 249"/>
                            <a:gd name="T79" fmla="*/ 0 h 129"/>
                            <a:gd name="T80" fmla="*/ 222 w 249"/>
                            <a:gd name="T81" fmla="*/ 0 h 129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49"/>
                            <a:gd name="T124" fmla="*/ 0 h 129"/>
                            <a:gd name="T125" fmla="*/ 249 w 249"/>
                            <a:gd name="T126" fmla="*/ 129 h 129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49" h="129">
                              <a:moveTo>
                                <a:pt x="23" y="16"/>
                              </a:moveTo>
                              <a:lnTo>
                                <a:pt x="15" y="18"/>
                              </a:lnTo>
                              <a:lnTo>
                                <a:pt x="8" y="19"/>
                              </a:lnTo>
                              <a:lnTo>
                                <a:pt x="0" y="19"/>
                              </a:lnTo>
                              <a:lnTo>
                                <a:pt x="3" y="26"/>
                              </a:lnTo>
                              <a:lnTo>
                                <a:pt x="5" y="31"/>
                              </a:lnTo>
                              <a:lnTo>
                                <a:pt x="7" y="38"/>
                              </a:lnTo>
                              <a:lnTo>
                                <a:pt x="7" y="44"/>
                              </a:lnTo>
                              <a:lnTo>
                                <a:pt x="8" y="51"/>
                              </a:lnTo>
                              <a:lnTo>
                                <a:pt x="12" y="55"/>
                              </a:lnTo>
                              <a:lnTo>
                                <a:pt x="8" y="57"/>
                              </a:lnTo>
                              <a:lnTo>
                                <a:pt x="8" y="64"/>
                              </a:lnTo>
                              <a:lnTo>
                                <a:pt x="10" y="70"/>
                              </a:lnTo>
                              <a:lnTo>
                                <a:pt x="10" y="79"/>
                              </a:lnTo>
                              <a:lnTo>
                                <a:pt x="12" y="94"/>
                              </a:lnTo>
                              <a:lnTo>
                                <a:pt x="12" y="110"/>
                              </a:lnTo>
                              <a:lnTo>
                                <a:pt x="10" y="118"/>
                              </a:lnTo>
                              <a:lnTo>
                                <a:pt x="10" y="125"/>
                              </a:lnTo>
                              <a:lnTo>
                                <a:pt x="10" y="129"/>
                              </a:lnTo>
                              <a:lnTo>
                                <a:pt x="209" y="99"/>
                              </a:lnTo>
                              <a:lnTo>
                                <a:pt x="218" y="97"/>
                              </a:lnTo>
                              <a:lnTo>
                                <a:pt x="218" y="92"/>
                              </a:lnTo>
                              <a:lnTo>
                                <a:pt x="218" y="86"/>
                              </a:lnTo>
                              <a:lnTo>
                                <a:pt x="220" y="81"/>
                              </a:lnTo>
                              <a:lnTo>
                                <a:pt x="222" y="74"/>
                              </a:lnTo>
                              <a:lnTo>
                                <a:pt x="225" y="70"/>
                              </a:lnTo>
                              <a:lnTo>
                                <a:pt x="228" y="63"/>
                              </a:lnTo>
                              <a:lnTo>
                                <a:pt x="233" y="57"/>
                              </a:lnTo>
                              <a:lnTo>
                                <a:pt x="235" y="51"/>
                              </a:lnTo>
                              <a:lnTo>
                                <a:pt x="241" y="45"/>
                              </a:lnTo>
                              <a:lnTo>
                                <a:pt x="244" y="41"/>
                              </a:lnTo>
                              <a:lnTo>
                                <a:pt x="248" y="37"/>
                              </a:lnTo>
                              <a:lnTo>
                                <a:pt x="249" y="32"/>
                              </a:lnTo>
                              <a:lnTo>
                                <a:pt x="248" y="31"/>
                              </a:lnTo>
                              <a:lnTo>
                                <a:pt x="248" y="26"/>
                              </a:lnTo>
                              <a:lnTo>
                                <a:pt x="246" y="19"/>
                              </a:lnTo>
                              <a:lnTo>
                                <a:pt x="244" y="13"/>
                              </a:lnTo>
                              <a:lnTo>
                                <a:pt x="241" y="8"/>
                              </a:lnTo>
                              <a:lnTo>
                                <a:pt x="238" y="5"/>
                              </a:lnTo>
                              <a:lnTo>
                                <a:pt x="235" y="0"/>
                              </a:lnTo>
                              <a:lnTo>
                                <a:pt x="222" y="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4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91" name="Group 494">
                  <a:extLst>
                    <a:ext uri="{FF2B5EF4-FFF2-40B4-BE49-F238E27FC236}">
                      <a16:creationId xmlns:a16="http://schemas.microsoft.com/office/drawing/2014/main" id="{95BA18B3-BA5B-2EE8-F34E-7BE5AC2AF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35" y="3982"/>
                  <a:ext cx="192" cy="82"/>
                  <a:chOff x="2835" y="3982"/>
                  <a:chExt cx="192" cy="82"/>
                </a:xfrm>
              </p:grpSpPr>
              <p:grpSp>
                <p:nvGrpSpPr>
                  <p:cNvPr id="192" name="Group 495">
                    <a:extLst>
                      <a:ext uri="{FF2B5EF4-FFF2-40B4-BE49-F238E27FC236}">
                        <a16:creationId xmlns:a16="http://schemas.microsoft.com/office/drawing/2014/main" id="{D2F07DB1-2273-1496-E9D2-D4E000AC12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38" y="3993"/>
                    <a:ext cx="187" cy="71"/>
                    <a:chOff x="2838" y="3993"/>
                    <a:chExt cx="187" cy="71"/>
                  </a:xfrm>
                </p:grpSpPr>
                <p:grpSp>
                  <p:nvGrpSpPr>
                    <p:cNvPr id="194" name="Group 496">
                      <a:extLst>
                        <a:ext uri="{FF2B5EF4-FFF2-40B4-BE49-F238E27FC236}">
                          <a16:creationId xmlns:a16="http://schemas.microsoft.com/office/drawing/2014/main" id="{FEE2F435-D456-0F56-F0A7-B0AE9200C6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7" y="3996"/>
                      <a:ext cx="116" cy="68"/>
                      <a:chOff x="2857" y="3996"/>
                      <a:chExt cx="116" cy="68"/>
                    </a:xfrm>
                  </p:grpSpPr>
                  <p:sp>
                    <p:nvSpPr>
                      <p:cNvPr id="204" name="Freeform 497">
                        <a:extLst>
                          <a:ext uri="{FF2B5EF4-FFF2-40B4-BE49-F238E27FC236}">
                            <a16:creationId xmlns:a16="http://schemas.microsoft.com/office/drawing/2014/main" id="{999509A2-6051-077B-CE2F-7E0721DBF74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7" y="3996"/>
                        <a:ext cx="116" cy="68"/>
                      </a:xfrm>
                      <a:custGeom>
                        <a:avLst/>
                        <a:gdLst>
                          <a:gd name="T0" fmla="*/ 0 w 116"/>
                          <a:gd name="T1" fmla="*/ 0 h 68"/>
                          <a:gd name="T2" fmla="*/ 0 w 116"/>
                          <a:gd name="T3" fmla="*/ 42 h 68"/>
                          <a:gd name="T4" fmla="*/ 116 w 116"/>
                          <a:gd name="T5" fmla="*/ 68 h 68"/>
                          <a:gd name="T6" fmla="*/ 116 w 116"/>
                          <a:gd name="T7" fmla="*/ 22 h 68"/>
                          <a:gd name="T8" fmla="*/ 0 w 116"/>
                          <a:gd name="T9" fmla="*/ 0 h 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"/>
                          <a:gd name="T16" fmla="*/ 0 h 68"/>
                          <a:gd name="T17" fmla="*/ 116 w 116"/>
                          <a:gd name="T18" fmla="*/ 68 h 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" h="68">
                            <a:moveTo>
                              <a:pt x="0" y="0"/>
                            </a:moveTo>
                            <a:lnTo>
                              <a:pt x="0" y="42"/>
                            </a:lnTo>
                            <a:lnTo>
                              <a:pt x="116" y="68"/>
                            </a:lnTo>
                            <a:lnTo>
                              <a:pt x="116" y="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grpSp>
                    <p:nvGrpSpPr>
                      <p:cNvPr id="205" name="Group 498">
                        <a:extLst>
                          <a:ext uri="{FF2B5EF4-FFF2-40B4-BE49-F238E27FC236}">
                            <a16:creationId xmlns:a16="http://schemas.microsoft.com/office/drawing/2014/main" id="{1B95873D-86D8-331D-3D7E-E783F5763FF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65" y="4002"/>
                        <a:ext cx="98" cy="46"/>
                        <a:chOff x="2865" y="4002"/>
                        <a:chExt cx="98" cy="46"/>
                      </a:xfrm>
                    </p:grpSpPr>
                    <p:sp>
                      <p:nvSpPr>
                        <p:cNvPr id="206" name="Freeform 499">
                          <a:extLst>
                            <a:ext uri="{FF2B5EF4-FFF2-40B4-BE49-F238E27FC236}">
                              <a16:creationId xmlns:a16="http://schemas.microsoft.com/office/drawing/2014/main" id="{C355B29D-8ACE-F959-7E15-E820C669E1F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07"/>
                          <a:ext cx="95" cy="21"/>
                        </a:xfrm>
                        <a:custGeom>
                          <a:avLst/>
                          <a:gdLst>
                            <a:gd name="T0" fmla="*/ 1841772325 w 58"/>
                            <a:gd name="T1" fmla="*/ 1857128 h 15"/>
                            <a:gd name="T2" fmla="*/ 1446829577 w 58"/>
                            <a:gd name="T3" fmla="*/ 1939039 h 15"/>
                            <a:gd name="T4" fmla="*/ 0 w 58"/>
                            <a:gd name="T5" fmla="*/ 0 h 15"/>
                            <a:gd name="T6" fmla="*/ 0 60000 65536"/>
                            <a:gd name="T7" fmla="*/ 0 60000 65536"/>
                            <a:gd name="T8" fmla="*/ 0 60000 65536"/>
                            <a:gd name="T9" fmla="*/ 0 w 58"/>
                            <a:gd name="T10" fmla="*/ 0 h 15"/>
                            <a:gd name="T11" fmla="*/ 58 w 58"/>
                            <a:gd name="T12" fmla="*/ 15 h 1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8" h="15">
                              <a:moveTo>
                                <a:pt x="58" y="14"/>
                              </a:moveTo>
                              <a:cubicBezTo>
                                <a:pt x="54" y="15"/>
                                <a:pt x="50" y="15"/>
                                <a:pt x="46" y="15"/>
                              </a:cubicBezTo>
                              <a:cubicBezTo>
                                <a:pt x="21" y="15"/>
                                <a:pt x="1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207" name="Freeform 500">
                          <a:extLst>
                            <a:ext uri="{FF2B5EF4-FFF2-40B4-BE49-F238E27FC236}">
                              <a16:creationId xmlns:a16="http://schemas.microsoft.com/office/drawing/2014/main" id="{3D565A69-701D-8BAB-454D-505CF42EAA2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12"/>
                          <a:ext cx="95" cy="21"/>
                        </a:xfrm>
                        <a:custGeom>
                          <a:avLst/>
                          <a:gdLst>
                            <a:gd name="T0" fmla="*/ 1841772325 w 58"/>
                            <a:gd name="T1" fmla="*/ 20696673 h 14"/>
                            <a:gd name="T2" fmla="*/ 1446829577 w 58"/>
                            <a:gd name="T3" fmla="*/ 20696673 h 14"/>
                            <a:gd name="T4" fmla="*/ 0 w 58"/>
                            <a:gd name="T5" fmla="*/ 0 h 14"/>
                            <a:gd name="T6" fmla="*/ 0 60000 65536"/>
                            <a:gd name="T7" fmla="*/ 0 60000 65536"/>
                            <a:gd name="T8" fmla="*/ 0 60000 65536"/>
                            <a:gd name="T9" fmla="*/ 0 w 58"/>
                            <a:gd name="T10" fmla="*/ 0 h 14"/>
                            <a:gd name="T11" fmla="*/ 58 w 58"/>
                            <a:gd name="T12" fmla="*/ 14 h 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8" h="14">
                              <a:moveTo>
                                <a:pt x="58" y="14"/>
                              </a:moveTo>
                              <a:cubicBezTo>
                                <a:pt x="54" y="14"/>
                                <a:pt x="50" y="14"/>
                                <a:pt x="46" y="14"/>
                              </a:cubicBezTo>
                              <a:cubicBezTo>
                                <a:pt x="22" y="14"/>
                                <a:pt x="2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208" name="Freeform 501">
                          <a:extLst>
                            <a:ext uri="{FF2B5EF4-FFF2-40B4-BE49-F238E27FC236}">
                              <a16:creationId xmlns:a16="http://schemas.microsoft.com/office/drawing/2014/main" id="{3EC1D40A-50C2-0928-E01E-9CC55B4FF3D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17"/>
                          <a:ext cx="95" cy="20"/>
                        </a:xfrm>
                        <a:custGeom>
                          <a:avLst/>
                          <a:gdLst>
                            <a:gd name="T0" fmla="*/ 1841772325 w 58"/>
                            <a:gd name="T1" fmla="*/ 3723170 h 14"/>
                            <a:gd name="T2" fmla="*/ 1446829577 w 58"/>
                            <a:gd name="T3" fmla="*/ 3723170 h 14"/>
                            <a:gd name="T4" fmla="*/ 0 w 58"/>
                            <a:gd name="T5" fmla="*/ 0 h 14"/>
                            <a:gd name="T6" fmla="*/ 0 60000 65536"/>
                            <a:gd name="T7" fmla="*/ 0 60000 65536"/>
                            <a:gd name="T8" fmla="*/ 0 60000 65536"/>
                            <a:gd name="T9" fmla="*/ 0 w 58"/>
                            <a:gd name="T10" fmla="*/ 0 h 14"/>
                            <a:gd name="T11" fmla="*/ 58 w 58"/>
                            <a:gd name="T12" fmla="*/ 14 h 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8" h="14">
                              <a:moveTo>
                                <a:pt x="58" y="14"/>
                              </a:moveTo>
                              <a:cubicBezTo>
                                <a:pt x="54" y="14"/>
                                <a:pt x="50" y="14"/>
                                <a:pt x="46" y="14"/>
                              </a:cubicBezTo>
                              <a:cubicBezTo>
                                <a:pt x="22" y="14"/>
                                <a:pt x="2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209" name="Freeform 502">
                          <a:extLst>
                            <a:ext uri="{FF2B5EF4-FFF2-40B4-BE49-F238E27FC236}">
                              <a16:creationId xmlns:a16="http://schemas.microsoft.com/office/drawing/2014/main" id="{BF734078-A64B-1CB4-AF7B-480B3B59DAD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22"/>
                          <a:ext cx="96" cy="21"/>
                        </a:xfrm>
                        <a:custGeom>
                          <a:avLst/>
                          <a:gdLst>
                            <a:gd name="T0" fmla="*/ 1477911690 w 59"/>
                            <a:gd name="T1" fmla="*/ 20696673 h 14"/>
                            <a:gd name="T2" fmla="*/ 1158507171 w 59"/>
                            <a:gd name="T3" fmla="*/ 20696673 h 14"/>
                            <a:gd name="T4" fmla="*/ 0 w 59"/>
                            <a:gd name="T5" fmla="*/ 0 h 14"/>
                            <a:gd name="T6" fmla="*/ 0 60000 65536"/>
                            <a:gd name="T7" fmla="*/ 0 60000 65536"/>
                            <a:gd name="T8" fmla="*/ 0 60000 65536"/>
                            <a:gd name="T9" fmla="*/ 0 w 59"/>
                            <a:gd name="T10" fmla="*/ 0 h 14"/>
                            <a:gd name="T11" fmla="*/ 59 w 59"/>
                            <a:gd name="T12" fmla="*/ 14 h 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9" h="14">
                              <a:moveTo>
                                <a:pt x="59" y="14"/>
                              </a:moveTo>
                              <a:cubicBezTo>
                                <a:pt x="55" y="14"/>
                                <a:pt x="50" y="14"/>
                                <a:pt x="46" y="14"/>
                              </a:cubicBezTo>
                              <a:cubicBezTo>
                                <a:pt x="21" y="14"/>
                                <a:pt x="1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210" name="Freeform 503">
                          <a:extLst>
                            <a:ext uri="{FF2B5EF4-FFF2-40B4-BE49-F238E27FC236}">
                              <a16:creationId xmlns:a16="http://schemas.microsoft.com/office/drawing/2014/main" id="{09C3A911-CA7F-27F9-94B9-F85C81F143F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5" y="4025"/>
                          <a:ext cx="97" cy="23"/>
                        </a:xfrm>
                        <a:custGeom>
                          <a:avLst/>
                          <a:gdLst>
                            <a:gd name="T0" fmla="*/ 2116432503 w 59"/>
                            <a:gd name="T1" fmla="*/ 5097240 h 16"/>
                            <a:gd name="T2" fmla="*/ 1673495520 w 59"/>
                            <a:gd name="T3" fmla="*/ 5261992 h 16"/>
                            <a:gd name="T4" fmla="*/ 0 w 59"/>
                            <a:gd name="T5" fmla="*/ 0 h 16"/>
                            <a:gd name="T6" fmla="*/ 0 60000 65536"/>
                            <a:gd name="T7" fmla="*/ 0 60000 65536"/>
                            <a:gd name="T8" fmla="*/ 0 60000 65536"/>
                            <a:gd name="T9" fmla="*/ 0 w 59"/>
                            <a:gd name="T10" fmla="*/ 0 h 16"/>
                            <a:gd name="T11" fmla="*/ 59 w 59"/>
                            <a:gd name="T12" fmla="*/ 16 h 1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9" h="16">
                              <a:moveTo>
                                <a:pt x="59" y="15"/>
                              </a:moveTo>
                              <a:cubicBezTo>
                                <a:pt x="55" y="16"/>
                                <a:pt x="51" y="16"/>
                                <a:pt x="46" y="16"/>
                              </a:cubicBezTo>
                              <a:cubicBezTo>
                                <a:pt x="21" y="16"/>
                                <a:pt x="0" y="9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211" name="Freeform 504">
                          <a:extLst>
                            <a:ext uri="{FF2B5EF4-FFF2-40B4-BE49-F238E27FC236}">
                              <a16:creationId xmlns:a16="http://schemas.microsoft.com/office/drawing/2014/main" id="{B7D4C493-9A09-954B-82BA-3E7B4D21D15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02"/>
                          <a:ext cx="95" cy="20"/>
                        </a:xfrm>
                        <a:custGeom>
                          <a:avLst/>
                          <a:gdLst>
                            <a:gd name="T0" fmla="*/ 1841772325 w 58"/>
                            <a:gd name="T1" fmla="*/ 3723170 h 14"/>
                            <a:gd name="T2" fmla="*/ 1446829577 w 58"/>
                            <a:gd name="T3" fmla="*/ 3723170 h 14"/>
                            <a:gd name="T4" fmla="*/ 0 w 58"/>
                            <a:gd name="T5" fmla="*/ 0 h 14"/>
                            <a:gd name="T6" fmla="*/ 0 60000 65536"/>
                            <a:gd name="T7" fmla="*/ 0 60000 65536"/>
                            <a:gd name="T8" fmla="*/ 0 60000 65536"/>
                            <a:gd name="T9" fmla="*/ 0 w 58"/>
                            <a:gd name="T10" fmla="*/ 0 h 14"/>
                            <a:gd name="T11" fmla="*/ 58 w 58"/>
                            <a:gd name="T12" fmla="*/ 14 h 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8" h="14">
                              <a:moveTo>
                                <a:pt x="58" y="14"/>
                              </a:moveTo>
                              <a:cubicBezTo>
                                <a:pt x="54" y="14"/>
                                <a:pt x="50" y="14"/>
                                <a:pt x="46" y="14"/>
                              </a:cubicBezTo>
                              <a:cubicBezTo>
                                <a:pt x="22" y="14"/>
                                <a:pt x="2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</p:grpSp>
                <p:grpSp>
                  <p:nvGrpSpPr>
                    <p:cNvPr id="195" name="Group 505">
                      <a:extLst>
                        <a:ext uri="{FF2B5EF4-FFF2-40B4-BE49-F238E27FC236}">
                          <a16:creationId xmlns:a16="http://schemas.microsoft.com/office/drawing/2014/main" id="{26AFE18D-017B-CA6C-0A9C-6093CA9008D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8" y="3993"/>
                      <a:ext cx="187" cy="64"/>
                      <a:chOff x="2838" y="3993"/>
                      <a:chExt cx="187" cy="64"/>
                    </a:xfrm>
                  </p:grpSpPr>
                  <p:grpSp>
                    <p:nvGrpSpPr>
                      <p:cNvPr id="196" name="Group 506">
                        <a:extLst>
                          <a:ext uri="{FF2B5EF4-FFF2-40B4-BE49-F238E27FC236}">
                            <a16:creationId xmlns:a16="http://schemas.microsoft.com/office/drawing/2014/main" id="{A3E755E1-E076-A14C-16F7-1621DBA3D6E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38" y="3993"/>
                        <a:ext cx="29" cy="47"/>
                        <a:chOff x="2838" y="3993"/>
                        <a:chExt cx="29" cy="47"/>
                      </a:xfrm>
                    </p:grpSpPr>
                    <p:sp>
                      <p:nvSpPr>
                        <p:cNvPr id="201" name="Freeform 507">
                          <a:extLst>
                            <a:ext uri="{FF2B5EF4-FFF2-40B4-BE49-F238E27FC236}">
                              <a16:creationId xmlns:a16="http://schemas.microsoft.com/office/drawing/2014/main" id="{7C5DE8C9-A167-0410-56A0-6FE4A369AF4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39" y="3993"/>
                          <a:ext cx="28" cy="44"/>
                        </a:xfrm>
                        <a:custGeom>
                          <a:avLst/>
                          <a:gdLst>
                            <a:gd name="T0" fmla="*/ 0 w 28"/>
                            <a:gd name="T1" fmla="*/ 0 h 44"/>
                            <a:gd name="T2" fmla="*/ 4 w 28"/>
                            <a:gd name="T3" fmla="*/ 34 h 44"/>
                            <a:gd name="T4" fmla="*/ 28 w 28"/>
                            <a:gd name="T5" fmla="*/ 44 h 44"/>
                            <a:gd name="T6" fmla="*/ 25 w 28"/>
                            <a:gd name="T7" fmla="*/ 6 h 44"/>
                            <a:gd name="T8" fmla="*/ 0 w 28"/>
                            <a:gd name="T9" fmla="*/ 0 h 4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8"/>
                            <a:gd name="T16" fmla="*/ 0 h 44"/>
                            <a:gd name="T17" fmla="*/ 28 w 28"/>
                            <a:gd name="T18" fmla="*/ 44 h 4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8" h="44">
                              <a:moveTo>
                                <a:pt x="0" y="0"/>
                              </a:moveTo>
                              <a:lnTo>
                                <a:pt x="4" y="34"/>
                              </a:lnTo>
                              <a:lnTo>
                                <a:pt x="28" y="44"/>
                              </a:lnTo>
                              <a:lnTo>
                                <a:pt x="25" y="6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202" name="Freeform 508">
                          <a:extLst>
                            <a:ext uri="{FF2B5EF4-FFF2-40B4-BE49-F238E27FC236}">
                              <a16:creationId xmlns:a16="http://schemas.microsoft.com/office/drawing/2014/main" id="{4E2C1EE9-C88D-D058-7E86-1071553C2A1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38" y="3993"/>
                          <a:ext cx="5" cy="35"/>
                        </a:xfrm>
                        <a:custGeom>
                          <a:avLst/>
                          <a:gdLst>
                            <a:gd name="T0" fmla="*/ 0 w 5"/>
                            <a:gd name="T1" fmla="*/ 0 h 35"/>
                            <a:gd name="T2" fmla="*/ 5 w 5"/>
                            <a:gd name="T3" fmla="*/ 35 h 35"/>
                            <a:gd name="T4" fmla="*/ 3 w 5"/>
                            <a:gd name="T5" fmla="*/ 2 h 35"/>
                            <a:gd name="T6" fmla="*/ 0 w 5"/>
                            <a:gd name="T7" fmla="*/ 0 h 35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5"/>
                            <a:gd name="T13" fmla="*/ 0 h 35"/>
                            <a:gd name="T14" fmla="*/ 5 w 5"/>
                            <a:gd name="T15" fmla="*/ 35 h 35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5" h="35">
                              <a:moveTo>
                                <a:pt x="0" y="0"/>
                              </a:moveTo>
                              <a:lnTo>
                                <a:pt x="5" y="35"/>
                              </a:lnTo>
                              <a:lnTo>
                                <a:pt x="3" y="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7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203" name="Freeform 509">
                          <a:extLst>
                            <a:ext uri="{FF2B5EF4-FFF2-40B4-BE49-F238E27FC236}">
                              <a16:creationId xmlns:a16="http://schemas.microsoft.com/office/drawing/2014/main" id="{51E6906C-BF3A-9830-FEF7-5A6FBC593CC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59" y="3998"/>
                          <a:ext cx="8" cy="42"/>
                        </a:xfrm>
                        <a:custGeom>
                          <a:avLst/>
                          <a:gdLst>
                            <a:gd name="T0" fmla="*/ 0 w 8"/>
                            <a:gd name="T1" fmla="*/ 0 h 42"/>
                            <a:gd name="T2" fmla="*/ 2 w 8"/>
                            <a:gd name="T3" fmla="*/ 39 h 42"/>
                            <a:gd name="T4" fmla="*/ 8 w 8"/>
                            <a:gd name="T5" fmla="*/ 42 h 42"/>
                            <a:gd name="T6" fmla="*/ 6 w 8"/>
                            <a:gd name="T7" fmla="*/ 0 h 42"/>
                            <a:gd name="T8" fmla="*/ 0 w 8"/>
                            <a:gd name="T9" fmla="*/ 0 h 4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"/>
                            <a:gd name="T16" fmla="*/ 0 h 42"/>
                            <a:gd name="T17" fmla="*/ 8 w 8"/>
                            <a:gd name="T18" fmla="*/ 42 h 4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" h="42">
                              <a:moveTo>
                                <a:pt x="0" y="0"/>
                              </a:moveTo>
                              <a:lnTo>
                                <a:pt x="2" y="39"/>
                              </a:lnTo>
                              <a:lnTo>
                                <a:pt x="8" y="42"/>
                              </a:lnTo>
                              <a:lnTo>
                                <a:pt x="6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  <p:grpSp>
                    <p:nvGrpSpPr>
                      <p:cNvPr id="197" name="Group 510">
                        <a:extLst>
                          <a:ext uri="{FF2B5EF4-FFF2-40B4-BE49-F238E27FC236}">
                            <a16:creationId xmlns:a16="http://schemas.microsoft.com/office/drawing/2014/main" id="{EE8CEFAA-753B-3F67-76AD-4FA1DCA52F6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58" y="4020"/>
                        <a:ext cx="67" cy="37"/>
                        <a:chOff x="2958" y="4020"/>
                        <a:chExt cx="67" cy="37"/>
                      </a:xfrm>
                    </p:grpSpPr>
                    <p:sp>
                      <p:nvSpPr>
                        <p:cNvPr id="198" name="Freeform 511">
                          <a:extLst>
                            <a:ext uri="{FF2B5EF4-FFF2-40B4-BE49-F238E27FC236}">
                              <a16:creationId xmlns:a16="http://schemas.microsoft.com/office/drawing/2014/main" id="{F1A3D585-F2D8-B493-FAE7-8D509A1C042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58" y="4020"/>
                          <a:ext cx="15" cy="37"/>
                        </a:xfrm>
                        <a:custGeom>
                          <a:avLst/>
                          <a:gdLst>
                            <a:gd name="T0" fmla="*/ 0 w 15"/>
                            <a:gd name="T1" fmla="*/ 0 h 37"/>
                            <a:gd name="T2" fmla="*/ 4 w 15"/>
                            <a:gd name="T3" fmla="*/ 36 h 37"/>
                            <a:gd name="T4" fmla="*/ 15 w 15"/>
                            <a:gd name="T5" fmla="*/ 37 h 37"/>
                            <a:gd name="T6" fmla="*/ 12 w 15"/>
                            <a:gd name="T7" fmla="*/ 0 h 37"/>
                            <a:gd name="T8" fmla="*/ 0 w 15"/>
                            <a:gd name="T9" fmla="*/ 0 h 3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5"/>
                            <a:gd name="T16" fmla="*/ 0 h 37"/>
                            <a:gd name="T17" fmla="*/ 15 w 15"/>
                            <a:gd name="T18" fmla="*/ 37 h 3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5" h="37">
                              <a:moveTo>
                                <a:pt x="0" y="0"/>
                              </a:moveTo>
                              <a:lnTo>
                                <a:pt x="4" y="36"/>
                              </a:lnTo>
                              <a:lnTo>
                                <a:pt x="15" y="37"/>
                              </a:lnTo>
                              <a:lnTo>
                                <a:pt x="1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99" name="Freeform 512">
                          <a:extLst>
                            <a:ext uri="{FF2B5EF4-FFF2-40B4-BE49-F238E27FC236}">
                              <a16:creationId xmlns:a16="http://schemas.microsoft.com/office/drawing/2014/main" id="{B4CCBE4B-3ED3-6B8C-C1D4-084CFE13141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6" y="4020"/>
                          <a:ext cx="38" cy="37"/>
                        </a:xfrm>
                        <a:custGeom>
                          <a:avLst/>
                          <a:gdLst>
                            <a:gd name="T0" fmla="*/ 0 w 38"/>
                            <a:gd name="T1" fmla="*/ 0 h 37"/>
                            <a:gd name="T2" fmla="*/ 4 w 38"/>
                            <a:gd name="T3" fmla="*/ 36 h 37"/>
                            <a:gd name="T4" fmla="*/ 38 w 38"/>
                            <a:gd name="T5" fmla="*/ 37 h 37"/>
                            <a:gd name="T6" fmla="*/ 35 w 38"/>
                            <a:gd name="T7" fmla="*/ 0 h 37"/>
                            <a:gd name="T8" fmla="*/ 0 w 38"/>
                            <a:gd name="T9" fmla="*/ 0 h 3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8"/>
                            <a:gd name="T16" fmla="*/ 0 h 37"/>
                            <a:gd name="T17" fmla="*/ 38 w 38"/>
                            <a:gd name="T18" fmla="*/ 37 h 3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8" h="37">
                              <a:moveTo>
                                <a:pt x="0" y="0"/>
                              </a:moveTo>
                              <a:lnTo>
                                <a:pt x="4" y="36"/>
                              </a:lnTo>
                              <a:lnTo>
                                <a:pt x="38" y="37"/>
                              </a:lnTo>
                              <a:lnTo>
                                <a:pt x="35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200" name="Freeform 513">
                          <a:extLst>
                            <a:ext uri="{FF2B5EF4-FFF2-40B4-BE49-F238E27FC236}">
                              <a16:creationId xmlns:a16="http://schemas.microsoft.com/office/drawing/2014/main" id="{F526E891-863E-8B1A-D887-4633D90F954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99" y="4022"/>
                          <a:ext cx="26" cy="32"/>
                        </a:xfrm>
                        <a:custGeom>
                          <a:avLst/>
                          <a:gdLst>
                            <a:gd name="T0" fmla="*/ 0 w 26"/>
                            <a:gd name="T1" fmla="*/ 0 h 32"/>
                            <a:gd name="T2" fmla="*/ 3 w 26"/>
                            <a:gd name="T3" fmla="*/ 32 h 32"/>
                            <a:gd name="T4" fmla="*/ 18 w 26"/>
                            <a:gd name="T5" fmla="*/ 32 h 32"/>
                            <a:gd name="T6" fmla="*/ 26 w 26"/>
                            <a:gd name="T7" fmla="*/ 2 h 32"/>
                            <a:gd name="T8" fmla="*/ 0 w 26"/>
                            <a:gd name="T9" fmla="*/ 0 h 3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"/>
                            <a:gd name="T16" fmla="*/ 0 h 32"/>
                            <a:gd name="T17" fmla="*/ 26 w 26"/>
                            <a:gd name="T18" fmla="*/ 32 h 3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" h="32">
                              <a:moveTo>
                                <a:pt x="0" y="0"/>
                              </a:moveTo>
                              <a:lnTo>
                                <a:pt x="3" y="32"/>
                              </a:lnTo>
                              <a:lnTo>
                                <a:pt x="18" y="32"/>
                              </a:lnTo>
                              <a:lnTo>
                                <a:pt x="26" y="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7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</p:grpSp>
              </p:grpSp>
              <p:sp>
                <p:nvSpPr>
                  <p:cNvPr id="193" name="Freeform 514">
                    <a:extLst>
                      <a:ext uri="{FF2B5EF4-FFF2-40B4-BE49-F238E27FC236}">
                        <a16:creationId xmlns:a16="http://schemas.microsoft.com/office/drawing/2014/main" id="{7087E264-E864-6C56-D51E-AEA560B7B5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5" y="3982"/>
                    <a:ext cx="192" cy="42"/>
                  </a:xfrm>
                  <a:custGeom>
                    <a:avLst/>
                    <a:gdLst>
                      <a:gd name="T0" fmla="*/ 11 w 192"/>
                      <a:gd name="T1" fmla="*/ 0 h 42"/>
                      <a:gd name="T2" fmla="*/ 9 w 192"/>
                      <a:gd name="T3" fmla="*/ 1 h 42"/>
                      <a:gd name="T4" fmla="*/ 6 w 192"/>
                      <a:gd name="T5" fmla="*/ 1 h 42"/>
                      <a:gd name="T6" fmla="*/ 4 w 192"/>
                      <a:gd name="T7" fmla="*/ 3 h 42"/>
                      <a:gd name="T8" fmla="*/ 3 w 192"/>
                      <a:gd name="T9" fmla="*/ 4 h 42"/>
                      <a:gd name="T10" fmla="*/ 1 w 192"/>
                      <a:gd name="T11" fmla="*/ 6 h 42"/>
                      <a:gd name="T12" fmla="*/ 1 w 192"/>
                      <a:gd name="T13" fmla="*/ 7 h 42"/>
                      <a:gd name="T14" fmla="*/ 0 w 192"/>
                      <a:gd name="T15" fmla="*/ 9 h 42"/>
                      <a:gd name="T16" fmla="*/ 0 w 192"/>
                      <a:gd name="T17" fmla="*/ 11 h 42"/>
                      <a:gd name="T18" fmla="*/ 1 w 192"/>
                      <a:gd name="T19" fmla="*/ 11 h 42"/>
                      <a:gd name="T20" fmla="*/ 3 w 192"/>
                      <a:gd name="T21" fmla="*/ 13 h 42"/>
                      <a:gd name="T22" fmla="*/ 6 w 192"/>
                      <a:gd name="T23" fmla="*/ 14 h 42"/>
                      <a:gd name="T24" fmla="*/ 9 w 192"/>
                      <a:gd name="T25" fmla="*/ 17 h 42"/>
                      <a:gd name="T26" fmla="*/ 13 w 192"/>
                      <a:gd name="T27" fmla="*/ 19 h 42"/>
                      <a:gd name="T28" fmla="*/ 17 w 192"/>
                      <a:gd name="T29" fmla="*/ 20 h 42"/>
                      <a:gd name="T30" fmla="*/ 24 w 192"/>
                      <a:gd name="T31" fmla="*/ 22 h 42"/>
                      <a:gd name="T32" fmla="*/ 29 w 192"/>
                      <a:gd name="T33" fmla="*/ 23 h 42"/>
                      <a:gd name="T34" fmla="*/ 35 w 192"/>
                      <a:gd name="T35" fmla="*/ 25 h 42"/>
                      <a:gd name="T36" fmla="*/ 42 w 192"/>
                      <a:gd name="T37" fmla="*/ 27 h 42"/>
                      <a:gd name="T38" fmla="*/ 48 w 192"/>
                      <a:gd name="T39" fmla="*/ 29 h 42"/>
                      <a:gd name="T40" fmla="*/ 53 w 192"/>
                      <a:gd name="T41" fmla="*/ 30 h 42"/>
                      <a:gd name="T42" fmla="*/ 60 w 192"/>
                      <a:gd name="T43" fmla="*/ 32 h 42"/>
                      <a:gd name="T44" fmla="*/ 66 w 192"/>
                      <a:gd name="T45" fmla="*/ 32 h 42"/>
                      <a:gd name="T46" fmla="*/ 73 w 192"/>
                      <a:gd name="T47" fmla="*/ 33 h 42"/>
                      <a:gd name="T48" fmla="*/ 79 w 192"/>
                      <a:gd name="T49" fmla="*/ 35 h 42"/>
                      <a:gd name="T50" fmla="*/ 87 w 192"/>
                      <a:gd name="T51" fmla="*/ 36 h 42"/>
                      <a:gd name="T52" fmla="*/ 96 w 192"/>
                      <a:gd name="T53" fmla="*/ 38 h 42"/>
                      <a:gd name="T54" fmla="*/ 105 w 192"/>
                      <a:gd name="T55" fmla="*/ 39 h 42"/>
                      <a:gd name="T56" fmla="*/ 114 w 192"/>
                      <a:gd name="T57" fmla="*/ 39 h 42"/>
                      <a:gd name="T58" fmla="*/ 120 w 192"/>
                      <a:gd name="T59" fmla="*/ 40 h 42"/>
                      <a:gd name="T60" fmla="*/ 128 w 192"/>
                      <a:gd name="T61" fmla="*/ 40 h 42"/>
                      <a:gd name="T62" fmla="*/ 141 w 192"/>
                      <a:gd name="T63" fmla="*/ 42 h 42"/>
                      <a:gd name="T64" fmla="*/ 182 w 192"/>
                      <a:gd name="T65" fmla="*/ 42 h 42"/>
                      <a:gd name="T66" fmla="*/ 192 w 192"/>
                      <a:gd name="T67" fmla="*/ 42 h 42"/>
                      <a:gd name="T68" fmla="*/ 158 w 192"/>
                      <a:gd name="T69" fmla="*/ 27 h 42"/>
                      <a:gd name="T70" fmla="*/ 153 w 192"/>
                      <a:gd name="T71" fmla="*/ 27 h 42"/>
                      <a:gd name="T72" fmla="*/ 149 w 192"/>
                      <a:gd name="T73" fmla="*/ 26 h 42"/>
                      <a:gd name="T74" fmla="*/ 144 w 192"/>
                      <a:gd name="T75" fmla="*/ 26 h 42"/>
                      <a:gd name="T76" fmla="*/ 141 w 192"/>
                      <a:gd name="T77" fmla="*/ 27 h 42"/>
                      <a:gd name="T78" fmla="*/ 136 w 192"/>
                      <a:gd name="T79" fmla="*/ 27 h 42"/>
                      <a:gd name="T80" fmla="*/ 131 w 192"/>
                      <a:gd name="T81" fmla="*/ 27 h 42"/>
                      <a:gd name="T82" fmla="*/ 127 w 192"/>
                      <a:gd name="T83" fmla="*/ 26 h 42"/>
                      <a:gd name="T84" fmla="*/ 110 w 192"/>
                      <a:gd name="T85" fmla="*/ 25 h 42"/>
                      <a:gd name="T86" fmla="*/ 101 w 192"/>
                      <a:gd name="T87" fmla="*/ 25 h 42"/>
                      <a:gd name="T88" fmla="*/ 92 w 192"/>
                      <a:gd name="T89" fmla="*/ 23 h 42"/>
                      <a:gd name="T90" fmla="*/ 83 w 192"/>
                      <a:gd name="T91" fmla="*/ 22 h 42"/>
                      <a:gd name="T92" fmla="*/ 71 w 192"/>
                      <a:gd name="T93" fmla="*/ 20 h 42"/>
                      <a:gd name="T94" fmla="*/ 60 w 192"/>
                      <a:gd name="T95" fmla="*/ 17 h 42"/>
                      <a:gd name="T96" fmla="*/ 50 w 192"/>
                      <a:gd name="T97" fmla="*/ 14 h 42"/>
                      <a:gd name="T98" fmla="*/ 42 w 192"/>
                      <a:gd name="T99" fmla="*/ 13 h 42"/>
                      <a:gd name="T100" fmla="*/ 34 w 192"/>
                      <a:gd name="T101" fmla="*/ 11 h 42"/>
                      <a:gd name="T102" fmla="*/ 27 w 192"/>
                      <a:gd name="T103" fmla="*/ 9 h 42"/>
                      <a:gd name="T104" fmla="*/ 22 w 192"/>
                      <a:gd name="T105" fmla="*/ 7 h 42"/>
                      <a:gd name="T106" fmla="*/ 17 w 192"/>
                      <a:gd name="T107" fmla="*/ 6 h 42"/>
                      <a:gd name="T108" fmla="*/ 16 w 192"/>
                      <a:gd name="T109" fmla="*/ 4 h 42"/>
                      <a:gd name="T110" fmla="*/ 13 w 192"/>
                      <a:gd name="T111" fmla="*/ 3 h 42"/>
                      <a:gd name="T112" fmla="*/ 11 w 192"/>
                      <a:gd name="T113" fmla="*/ 0 h 42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92"/>
                      <a:gd name="T172" fmla="*/ 0 h 42"/>
                      <a:gd name="T173" fmla="*/ 192 w 192"/>
                      <a:gd name="T174" fmla="*/ 42 h 42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92" h="42">
                        <a:moveTo>
                          <a:pt x="11" y="0"/>
                        </a:move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4" y="3"/>
                        </a:lnTo>
                        <a:lnTo>
                          <a:pt x="3" y="4"/>
                        </a:lnTo>
                        <a:lnTo>
                          <a:pt x="1" y="6"/>
                        </a:lnTo>
                        <a:lnTo>
                          <a:pt x="1" y="7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1" y="11"/>
                        </a:lnTo>
                        <a:lnTo>
                          <a:pt x="3" y="13"/>
                        </a:lnTo>
                        <a:lnTo>
                          <a:pt x="6" y="14"/>
                        </a:lnTo>
                        <a:lnTo>
                          <a:pt x="9" y="17"/>
                        </a:lnTo>
                        <a:lnTo>
                          <a:pt x="13" y="19"/>
                        </a:lnTo>
                        <a:lnTo>
                          <a:pt x="17" y="20"/>
                        </a:lnTo>
                        <a:lnTo>
                          <a:pt x="24" y="22"/>
                        </a:lnTo>
                        <a:lnTo>
                          <a:pt x="29" y="23"/>
                        </a:lnTo>
                        <a:lnTo>
                          <a:pt x="35" y="25"/>
                        </a:lnTo>
                        <a:lnTo>
                          <a:pt x="42" y="27"/>
                        </a:lnTo>
                        <a:lnTo>
                          <a:pt x="48" y="29"/>
                        </a:lnTo>
                        <a:lnTo>
                          <a:pt x="53" y="30"/>
                        </a:lnTo>
                        <a:lnTo>
                          <a:pt x="60" y="32"/>
                        </a:lnTo>
                        <a:lnTo>
                          <a:pt x="66" y="32"/>
                        </a:lnTo>
                        <a:lnTo>
                          <a:pt x="73" y="33"/>
                        </a:lnTo>
                        <a:lnTo>
                          <a:pt x="79" y="35"/>
                        </a:lnTo>
                        <a:lnTo>
                          <a:pt x="87" y="36"/>
                        </a:lnTo>
                        <a:lnTo>
                          <a:pt x="96" y="38"/>
                        </a:lnTo>
                        <a:lnTo>
                          <a:pt x="105" y="39"/>
                        </a:lnTo>
                        <a:lnTo>
                          <a:pt x="114" y="39"/>
                        </a:lnTo>
                        <a:lnTo>
                          <a:pt x="120" y="40"/>
                        </a:lnTo>
                        <a:lnTo>
                          <a:pt x="128" y="40"/>
                        </a:lnTo>
                        <a:lnTo>
                          <a:pt x="141" y="42"/>
                        </a:lnTo>
                        <a:lnTo>
                          <a:pt x="182" y="42"/>
                        </a:lnTo>
                        <a:lnTo>
                          <a:pt x="192" y="42"/>
                        </a:lnTo>
                        <a:lnTo>
                          <a:pt x="158" y="27"/>
                        </a:lnTo>
                        <a:lnTo>
                          <a:pt x="153" y="27"/>
                        </a:lnTo>
                        <a:lnTo>
                          <a:pt x="149" y="26"/>
                        </a:lnTo>
                        <a:lnTo>
                          <a:pt x="144" y="26"/>
                        </a:lnTo>
                        <a:lnTo>
                          <a:pt x="141" y="27"/>
                        </a:lnTo>
                        <a:lnTo>
                          <a:pt x="136" y="27"/>
                        </a:lnTo>
                        <a:lnTo>
                          <a:pt x="131" y="27"/>
                        </a:lnTo>
                        <a:lnTo>
                          <a:pt x="127" y="26"/>
                        </a:lnTo>
                        <a:lnTo>
                          <a:pt x="110" y="25"/>
                        </a:lnTo>
                        <a:lnTo>
                          <a:pt x="101" y="25"/>
                        </a:lnTo>
                        <a:lnTo>
                          <a:pt x="92" y="23"/>
                        </a:lnTo>
                        <a:lnTo>
                          <a:pt x="83" y="22"/>
                        </a:lnTo>
                        <a:lnTo>
                          <a:pt x="71" y="20"/>
                        </a:lnTo>
                        <a:lnTo>
                          <a:pt x="60" y="17"/>
                        </a:lnTo>
                        <a:lnTo>
                          <a:pt x="50" y="14"/>
                        </a:lnTo>
                        <a:lnTo>
                          <a:pt x="42" y="13"/>
                        </a:lnTo>
                        <a:lnTo>
                          <a:pt x="34" y="11"/>
                        </a:lnTo>
                        <a:lnTo>
                          <a:pt x="27" y="9"/>
                        </a:lnTo>
                        <a:lnTo>
                          <a:pt x="22" y="7"/>
                        </a:lnTo>
                        <a:lnTo>
                          <a:pt x="17" y="6"/>
                        </a:lnTo>
                        <a:lnTo>
                          <a:pt x="16" y="4"/>
                        </a:lnTo>
                        <a:lnTo>
                          <a:pt x="13" y="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4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</p:grpSp>
          </p:grpSp>
          <p:grpSp>
            <p:nvGrpSpPr>
              <p:cNvPr id="172" name="Group 515">
                <a:extLst>
                  <a:ext uri="{FF2B5EF4-FFF2-40B4-BE49-F238E27FC236}">
                    <a16:creationId xmlns:a16="http://schemas.microsoft.com/office/drawing/2014/main" id="{C26C4F71-5CB0-528D-80A1-BA6081A83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8" y="3973"/>
                <a:ext cx="782" cy="120"/>
                <a:chOff x="2828" y="3973"/>
                <a:chExt cx="782" cy="120"/>
              </a:xfrm>
            </p:grpSpPr>
            <p:grpSp>
              <p:nvGrpSpPr>
                <p:cNvPr id="173" name="Group 516">
                  <a:extLst>
                    <a:ext uri="{FF2B5EF4-FFF2-40B4-BE49-F238E27FC236}">
                      <a16:creationId xmlns:a16="http://schemas.microsoft.com/office/drawing/2014/main" id="{B4B22DFF-5270-1273-A172-510E4369BB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5" y="3973"/>
                  <a:ext cx="55" cy="35"/>
                  <a:chOff x="3555" y="3973"/>
                  <a:chExt cx="55" cy="35"/>
                </a:xfrm>
              </p:grpSpPr>
              <p:grpSp>
                <p:nvGrpSpPr>
                  <p:cNvPr id="186" name="Group 517">
                    <a:extLst>
                      <a:ext uri="{FF2B5EF4-FFF2-40B4-BE49-F238E27FC236}">
                        <a16:creationId xmlns:a16="http://schemas.microsoft.com/office/drawing/2014/main" id="{71F0EE48-5AC1-8BF7-21FA-15EE227C62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55" y="3973"/>
                    <a:ext cx="55" cy="35"/>
                    <a:chOff x="3555" y="3973"/>
                    <a:chExt cx="55" cy="35"/>
                  </a:xfrm>
                </p:grpSpPr>
                <p:sp>
                  <p:nvSpPr>
                    <p:cNvPr id="188" name="Freeform 518">
                      <a:extLst>
                        <a:ext uri="{FF2B5EF4-FFF2-40B4-BE49-F238E27FC236}">
                          <a16:creationId xmlns:a16="http://schemas.microsoft.com/office/drawing/2014/main" id="{521FB410-50A3-F15D-2539-2DA53307F5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55" y="3973"/>
                      <a:ext cx="55" cy="35"/>
                    </a:xfrm>
                    <a:custGeom>
                      <a:avLst/>
                      <a:gdLst>
                        <a:gd name="T0" fmla="*/ 34 w 55"/>
                        <a:gd name="T1" fmla="*/ 0 h 35"/>
                        <a:gd name="T2" fmla="*/ 34 w 55"/>
                        <a:gd name="T3" fmla="*/ 2 h 35"/>
                        <a:gd name="T4" fmla="*/ 35 w 55"/>
                        <a:gd name="T5" fmla="*/ 3 h 35"/>
                        <a:gd name="T6" fmla="*/ 40 w 55"/>
                        <a:gd name="T7" fmla="*/ 5 h 35"/>
                        <a:gd name="T8" fmla="*/ 43 w 55"/>
                        <a:gd name="T9" fmla="*/ 6 h 35"/>
                        <a:gd name="T10" fmla="*/ 52 w 55"/>
                        <a:gd name="T11" fmla="*/ 9 h 35"/>
                        <a:gd name="T12" fmla="*/ 53 w 55"/>
                        <a:gd name="T13" fmla="*/ 10 h 35"/>
                        <a:gd name="T14" fmla="*/ 55 w 55"/>
                        <a:gd name="T15" fmla="*/ 10 h 35"/>
                        <a:gd name="T16" fmla="*/ 55 w 55"/>
                        <a:gd name="T17" fmla="*/ 19 h 35"/>
                        <a:gd name="T18" fmla="*/ 55 w 55"/>
                        <a:gd name="T19" fmla="*/ 20 h 35"/>
                        <a:gd name="T20" fmla="*/ 53 w 55"/>
                        <a:gd name="T21" fmla="*/ 22 h 35"/>
                        <a:gd name="T22" fmla="*/ 52 w 55"/>
                        <a:gd name="T23" fmla="*/ 23 h 35"/>
                        <a:gd name="T24" fmla="*/ 50 w 55"/>
                        <a:gd name="T25" fmla="*/ 25 h 35"/>
                        <a:gd name="T26" fmla="*/ 48 w 55"/>
                        <a:gd name="T27" fmla="*/ 26 h 35"/>
                        <a:gd name="T28" fmla="*/ 43 w 55"/>
                        <a:gd name="T29" fmla="*/ 28 h 35"/>
                        <a:gd name="T30" fmla="*/ 39 w 55"/>
                        <a:gd name="T31" fmla="*/ 29 h 35"/>
                        <a:gd name="T32" fmla="*/ 30 w 55"/>
                        <a:gd name="T33" fmla="*/ 32 h 35"/>
                        <a:gd name="T34" fmla="*/ 24 w 55"/>
                        <a:gd name="T35" fmla="*/ 34 h 35"/>
                        <a:gd name="T36" fmla="*/ 19 w 55"/>
                        <a:gd name="T37" fmla="*/ 34 h 35"/>
                        <a:gd name="T38" fmla="*/ 16 w 55"/>
                        <a:gd name="T39" fmla="*/ 35 h 35"/>
                        <a:gd name="T40" fmla="*/ 11 w 55"/>
                        <a:gd name="T41" fmla="*/ 35 h 35"/>
                        <a:gd name="T42" fmla="*/ 8 w 55"/>
                        <a:gd name="T43" fmla="*/ 35 h 35"/>
                        <a:gd name="T44" fmla="*/ 6 w 55"/>
                        <a:gd name="T45" fmla="*/ 34 h 35"/>
                        <a:gd name="T46" fmla="*/ 4 w 55"/>
                        <a:gd name="T47" fmla="*/ 32 h 35"/>
                        <a:gd name="T48" fmla="*/ 3 w 55"/>
                        <a:gd name="T49" fmla="*/ 31 h 35"/>
                        <a:gd name="T50" fmla="*/ 0 w 55"/>
                        <a:gd name="T51" fmla="*/ 13 h 35"/>
                        <a:gd name="T52" fmla="*/ 1 w 55"/>
                        <a:gd name="T53" fmla="*/ 12 h 35"/>
                        <a:gd name="T54" fmla="*/ 4 w 55"/>
                        <a:gd name="T55" fmla="*/ 12 h 35"/>
                        <a:gd name="T56" fmla="*/ 11 w 55"/>
                        <a:gd name="T57" fmla="*/ 10 h 35"/>
                        <a:gd name="T58" fmla="*/ 16 w 55"/>
                        <a:gd name="T59" fmla="*/ 9 h 35"/>
                        <a:gd name="T60" fmla="*/ 19 w 55"/>
                        <a:gd name="T61" fmla="*/ 9 h 35"/>
                        <a:gd name="T62" fmla="*/ 22 w 55"/>
                        <a:gd name="T63" fmla="*/ 7 h 35"/>
                        <a:gd name="T64" fmla="*/ 26 w 55"/>
                        <a:gd name="T65" fmla="*/ 6 h 35"/>
                        <a:gd name="T66" fmla="*/ 27 w 55"/>
                        <a:gd name="T67" fmla="*/ 6 h 35"/>
                        <a:gd name="T68" fmla="*/ 30 w 55"/>
                        <a:gd name="T69" fmla="*/ 5 h 35"/>
                        <a:gd name="T70" fmla="*/ 32 w 55"/>
                        <a:gd name="T71" fmla="*/ 3 h 35"/>
                        <a:gd name="T72" fmla="*/ 32 w 55"/>
                        <a:gd name="T73" fmla="*/ 2 h 35"/>
                        <a:gd name="T74" fmla="*/ 34 w 55"/>
                        <a:gd name="T75" fmla="*/ 0 h 35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55"/>
                        <a:gd name="T115" fmla="*/ 0 h 35"/>
                        <a:gd name="T116" fmla="*/ 55 w 55"/>
                        <a:gd name="T117" fmla="*/ 35 h 35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55" h="35">
                          <a:moveTo>
                            <a:pt x="34" y="0"/>
                          </a:moveTo>
                          <a:lnTo>
                            <a:pt x="34" y="2"/>
                          </a:lnTo>
                          <a:lnTo>
                            <a:pt x="35" y="3"/>
                          </a:lnTo>
                          <a:lnTo>
                            <a:pt x="40" y="5"/>
                          </a:lnTo>
                          <a:lnTo>
                            <a:pt x="43" y="6"/>
                          </a:lnTo>
                          <a:lnTo>
                            <a:pt x="52" y="9"/>
                          </a:lnTo>
                          <a:lnTo>
                            <a:pt x="53" y="10"/>
                          </a:lnTo>
                          <a:lnTo>
                            <a:pt x="55" y="10"/>
                          </a:lnTo>
                          <a:lnTo>
                            <a:pt x="55" y="19"/>
                          </a:lnTo>
                          <a:lnTo>
                            <a:pt x="55" y="20"/>
                          </a:lnTo>
                          <a:lnTo>
                            <a:pt x="53" y="22"/>
                          </a:lnTo>
                          <a:lnTo>
                            <a:pt x="52" y="23"/>
                          </a:lnTo>
                          <a:lnTo>
                            <a:pt x="50" y="25"/>
                          </a:lnTo>
                          <a:lnTo>
                            <a:pt x="48" y="26"/>
                          </a:lnTo>
                          <a:lnTo>
                            <a:pt x="43" y="28"/>
                          </a:lnTo>
                          <a:lnTo>
                            <a:pt x="39" y="29"/>
                          </a:lnTo>
                          <a:lnTo>
                            <a:pt x="30" y="32"/>
                          </a:lnTo>
                          <a:lnTo>
                            <a:pt x="24" y="34"/>
                          </a:lnTo>
                          <a:lnTo>
                            <a:pt x="19" y="34"/>
                          </a:lnTo>
                          <a:lnTo>
                            <a:pt x="16" y="35"/>
                          </a:lnTo>
                          <a:lnTo>
                            <a:pt x="11" y="35"/>
                          </a:lnTo>
                          <a:lnTo>
                            <a:pt x="8" y="35"/>
                          </a:lnTo>
                          <a:lnTo>
                            <a:pt x="6" y="34"/>
                          </a:lnTo>
                          <a:lnTo>
                            <a:pt x="4" y="32"/>
                          </a:lnTo>
                          <a:lnTo>
                            <a:pt x="3" y="31"/>
                          </a:lnTo>
                          <a:lnTo>
                            <a:pt x="0" y="13"/>
                          </a:lnTo>
                          <a:lnTo>
                            <a:pt x="1" y="12"/>
                          </a:lnTo>
                          <a:lnTo>
                            <a:pt x="4" y="12"/>
                          </a:lnTo>
                          <a:lnTo>
                            <a:pt x="11" y="10"/>
                          </a:lnTo>
                          <a:lnTo>
                            <a:pt x="16" y="9"/>
                          </a:lnTo>
                          <a:lnTo>
                            <a:pt x="19" y="9"/>
                          </a:lnTo>
                          <a:lnTo>
                            <a:pt x="22" y="7"/>
                          </a:lnTo>
                          <a:lnTo>
                            <a:pt x="26" y="6"/>
                          </a:lnTo>
                          <a:lnTo>
                            <a:pt x="27" y="6"/>
                          </a:lnTo>
                          <a:lnTo>
                            <a:pt x="30" y="5"/>
                          </a:lnTo>
                          <a:lnTo>
                            <a:pt x="32" y="3"/>
                          </a:lnTo>
                          <a:lnTo>
                            <a:pt x="32" y="2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sp>
                  <p:nvSpPr>
                    <p:cNvPr id="189" name="Freeform 519">
                      <a:extLst>
                        <a:ext uri="{FF2B5EF4-FFF2-40B4-BE49-F238E27FC236}">
                          <a16:creationId xmlns:a16="http://schemas.microsoft.com/office/drawing/2014/main" id="{310DC5DF-3BC5-EBDA-5E4C-88B0E8C623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58" y="3979"/>
                      <a:ext cx="49" cy="14"/>
                    </a:xfrm>
                    <a:custGeom>
                      <a:avLst/>
                      <a:gdLst>
                        <a:gd name="T0" fmla="*/ 32 w 49"/>
                        <a:gd name="T1" fmla="*/ 3 h 14"/>
                        <a:gd name="T2" fmla="*/ 34 w 49"/>
                        <a:gd name="T3" fmla="*/ 1 h 14"/>
                        <a:gd name="T4" fmla="*/ 37 w 49"/>
                        <a:gd name="T5" fmla="*/ 0 h 14"/>
                        <a:gd name="T6" fmla="*/ 40 w 49"/>
                        <a:gd name="T7" fmla="*/ 1 h 14"/>
                        <a:gd name="T8" fmla="*/ 49 w 49"/>
                        <a:gd name="T9" fmla="*/ 3 h 14"/>
                        <a:gd name="T10" fmla="*/ 49 w 49"/>
                        <a:gd name="T11" fmla="*/ 4 h 14"/>
                        <a:gd name="T12" fmla="*/ 47 w 49"/>
                        <a:gd name="T13" fmla="*/ 6 h 14"/>
                        <a:gd name="T14" fmla="*/ 44 w 49"/>
                        <a:gd name="T15" fmla="*/ 7 h 14"/>
                        <a:gd name="T16" fmla="*/ 40 w 49"/>
                        <a:gd name="T17" fmla="*/ 9 h 14"/>
                        <a:gd name="T18" fmla="*/ 36 w 49"/>
                        <a:gd name="T19" fmla="*/ 12 h 14"/>
                        <a:gd name="T20" fmla="*/ 29 w 49"/>
                        <a:gd name="T21" fmla="*/ 12 h 14"/>
                        <a:gd name="T22" fmla="*/ 26 w 49"/>
                        <a:gd name="T23" fmla="*/ 13 h 14"/>
                        <a:gd name="T24" fmla="*/ 21 w 49"/>
                        <a:gd name="T25" fmla="*/ 13 h 14"/>
                        <a:gd name="T26" fmla="*/ 16 w 49"/>
                        <a:gd name="T27" fmla="*/ 14 h 14"/>
                        <a:gd name="T28" fmla="*/ 11 w 49"/>
                        <a:gd name="T29" fmla="*/ 14 h 14"/>
                        <a:gd name="T30" fmla="*/ 6 w 49"/>
                        <a:gd name="T31" fmla="*/ 14 h 14"/>
                        <a:gd name="T32" fmla="*/ 3 w 49"/>
                        <a:gd name="T33" fmla="*/ 14 h 14"/>
                        <a:gd name="T34" fmla="*/ 0 w 49"/>
                        <a:gd name="T35" fmla="*/ 13 h 14"/>
                        <a:gd name="T36" fmla="*/ 0 w 49"/>
                        <a:gd name="T37" fmla="*/ 12 h 14"/>
                        <a:gd name="T38" fmla="*/ 0 w 49"/>
                        <a:gd name="T39" fmla="*/ 10 h 14"/>
                        <a:gd name="T40" fmla="*/ 0 w 49"/>
                        <a:gd name="T41" fmla="*/ 9 h 14"/>
                        <a:gd name="T42" fmla="*/ 3 w 49"/>
                        <a:gd name="T43" fmla="*/ 9 h 14"/>
                        <a:gd name="T44" fmla="*/ 6 w 49"/>
                        <a:gd name="T45" fmla="*/ 9 h 14"/>
                        <a:gd name="T46" fmla="*/ 10 w 49"/>
                        <a:gd name="T47" fmla="*/ 9 h 14"/>
                        <a:gd name="T48" fmla="*/ 14 w 49"/>
                        <a:gd name="T49" fmla="*/ 9 h 14"/>
                        <a:gd name="T50" fmla="*/ 18 w 49"/>
                        <a:gd name="T51" fmla="*/ 7 h 14"/>
                        <a:gd name="T52" fmla="*/ 21 w 49"/>
                        <a:gd name="T53" fmla="*/ 7 h 14"/>
                        <a:gd name="T54" fmla="*/ 24 w 49"/>
                        <a:gd name="T55" fmla="*/ 6 h 14"/>
                        <a:gd name="T56" fmla="*/ 27 w 49"/>
                        <a:gd name="T57" fmla="*/ 6 h 14"/>
                        <a:gd name="T58" fmla="*/ 31 w 49"/>
                        <a:gd name="T59" fmla="*/ 4 h 14"/>
                        <a:gd name="T60" fmla="*/ 32 w 49"/>
                        <a:gd name="T61" fmla="*/ 3 h 14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49"/>
                        <a:gd name="T94" fmla="*/ 0 h 14"/>
                        <a:gd name="T95" fmla="*/ 49 w 49"/>
                        <a:gd name="T96" fmla="*/ 14 h 14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49" h="14">
                          <a:moveTo>
                            <a:pt x="32" y="3"/>
                          </a:moveTo>
                          <a:lnTo>
                            <a:pt x="34" y="1"/>
                          </a:lnTo>
                          <a:lnTo>
                            <a:pt x="37" y="0"/>
                          </a:lnTo>
                          <a:lnTo>
                            <a:pt x="40" y="1"/>
                          </a:lnTo>
                          <a:lnTo>
                            <a:pt x="49" y="3"/>
                          </a:lnTo>
                          <a:lnTo>
                            <a:pt x="49" y="4"/>
                          </a:lnTo>
                          <a:lnTo>
                            <a:pt x="47" y="6"/>
                          </a:lnTo>
                          <a:lnTo>
                            <a:pt x="44" y="7"/>
                          </a:lnTo>
                          <a:lnTo>
                            <a:pt x="40" y="9"/>
                          </a:lnTo>
                          <a:lnTo>
                            <a:pt x="36" y="12"/>
                          </a:lnTo>
                          <a:lnTo>
                            <a:pt x="29" y="12"/>
                          </a:lnTo>
                          <a:lnTo>
                            <a:pt x="26" y="13"/>
                          </a:lnTo>
                          <a:lnTo>
                            <a:pt x="21" y="13"/>
                          </a:lnTo>
                          <a:lnTo>
                            <a:pt x="16" y="14"/>
                          </a:lnTo>
                          <a:lnTo>
                            <a:pt x="11" y="14"/>
                          </a:lnTo>
                          <a:lnTo>
                            <a:pt x="6" y="14"/>
                          </a:lnTo>
                          <a:lnTo>
                            <a:pt x="3" y="14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9"/>
                          </a:lnTo>
                          <a:lnTo>
                            <a:pt x="3" y="9"/>
                          </a:lnTo>
                          <a:lnTo>
                            <a:pt x="6" y="9"/>
                          </a:lnTo>
                          <a:lnTo>
                            <a:pt x="10" y="9"/>
                          </a:lnTo>
                          <a:lnTo>
                            <a:pt x="14" y="9"/>
                          </a:lnTo>
                          <a:lnTo>
                            <a:pt x="18" y="7"/>
                          </a:lnTo>
                          <a:lnTo>
                            <a:pt x="21" y="7"/>
                          </a:lnTo>
                          <a:lnTo>
                            <a:pt x="24" y="6"/>
                          </a:lnTo>
                          <a:lnTo>
                            <a:pt x="27" y="6"/>
                          </a:lnTo>
                          <a:lnTo>
                            <a:pt x="31" y="4"/>
                          </a:lnTo>
                          <a:lnTo>
                            <a:pt x="32" y="3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</p:grpSp>
              <p:sp>
                <p:nvSpPr>
                  <p:cNvPr id="187" name="Freeform 520">
                    <a:extLst>
                      <a:ext uri="{FF2B5EF4-FFF2-40B4-BE49-F238E27FC236}">
                        <a16:creationId xmlns:a16="http://schemas.microsoft.com/office/drawing/2014/main" id="{58F06B7A-BB20-2CED-5928-1E170C1105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4" y="3986"/>
                    <a:ext cx="39" cy="7"/>
                  </a:xfrm>
                  <a:custGeom>
                    <a:avLst/>
                    <a:gdLst>
                      <a:gd name="T0" fmla="*/ 0 w 39"/>
                      <a:gd name="T1" fmla="*/ 7 h 7"/>
                      <a:gd name="T2" fmla="*/ 7 w 39"/>
                      <a:gd name="T3" fmla="*/ 7 h 7"/>
                      <a:gd name="T4" fmla="*/ 15 w 39"/>
                      <a:gd name="T5" fmla="*/ 7 h 7"/>
                      <a:gd name="T6" fmla="*/ 23 w 39"/>
                      <a:gd name="T7" fmla="*/ 6 h 7"/>
                      <a:gd name="T8" fmla="*/ 30 w 39"/>
                      <a:gd name="T9" fmla="*/ 5 h 7"/>
                      <a:gd name="T10" fmla="*/ 36 w 39"/>
                      <a:gd name="T11" fmla="*/ 2 h 7"/>
                      <a:gd name="T12" fmla="*/ 39 w 39"/>
                      <a:gd name="T13" fmla="*/ 0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7"/>
                      <a:gd name="T23" fmla="*/ 39 w 39"/>
                      <a:gd name="T24" fmla="*/ 7 h 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7">
                        <a:moveTo>
                          <a:pt x="0" y="7"/>
                        </a:moveTo>
                        <a:lnTo>
                          <a:pt x="7" y="7"/>
                        </a:lnTo>
                        <a:lnTo>
                          <a:pt x="15" y="7"/>
                        </a:lnTo>
                        <a:lnTo>
                          <a:pt x="23" y="6"/>
                        </a:lnTo>
                        <a:lnTo>
                          <a:pt x="30" y="5"/>
                        </a:lnTo>
                        <a:lnTo>
                          <a:pt x="36" y="2"/>
                        </a:lnTo>
                        <a:lnTo>
                          <a:pt x="39" y="0"/>
                        </a:lnTo>
                      </a:path>
                    </a:pathLst>
                  </a:custGeom>
                  <a:noFill/>
                  <a:ln w="3175">
                    <a:solidFill>
                      <a:srgbClr val="E0E0E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</p:grpSp>
            <p:grpSp>
              <p:nvGrpSpPr>
                <p:cNvPr id="174" name="Group 521">
                  <a:extLst>
                    <a:ext uri="{FF2B5EF4-FFF2-40B4-BE49-F238E27FC236}">
                      <a16:creationId xmlns:a16="http://schemas.microsoft.com/office/drawing/2014/main" id="{D7422876-6797-D726-E357-B585C918F9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28" y="4022"/>
                  <a:ext cx="254" cy="71"/>
                  <a:chOff x="2828" y="4022"/>
                  <a:chExt cx="254" cy="71"/>
                </a:xfrm>
              </p:grpSpPr>
              <p:grpSp>
                <p:nvGrpSpPr>
                  <p:cNvPr id="175" name="Group 522">
                    <a:extLst>
                      <a:ext uri="{FF2B5EF4-FFF2-40B4-BE49-F238E27FC236}">
                        <a16:creationId xmlns:a16="http://schemas.microsoft.com/office/drawing/2014/main" id="{C44FF4B4-A395-2494-7D92-F237C45D8F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28" y="4022"/>
                    <a:ext cx="254" cy="71"/>
                    <a:chOff x="2828" y="4022"/>
                    <a:chExt cx="254" cy="71"/>
                  </a:xfrm>
                </p:grpSpPr>
                <p:sp>
                  <p:nvSpPr>
                    <p:cNvPr id="183" name="Freeform 523">
                      <a:extLst>
                        <a:ext uri="{FF2B5EF4-FFF2-40B4-BE49-F238E27FC236}">
                          <a16:creationId xmlns:a16="http://schemas.microsoft.com/office/drawing/2014/main" id="{CBA6A61D-B3C0-226B-3566-D6139E87F9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8" y="4022"/>
                      <a:ext cx="254" cy="71"/>
                    </a:xfrm>
                    <a:custGeom>
                      <a:avLst/>
                      <a:gdLst>
                        <a:gd name="T0" fmla="*/ 11 w 254"/>
                        <a:gd name="T1" fmla="*/ 2 h 71"/>
                        <a:gd name="T2" fmla="*/ 5 w 254"/>
                        <a:gd name="T3" fmla="*/ 5 h 71"/>
                        <a:gd name="T4" fmla="*/ 2 w 254"/>
                        <a:gd name="T5" fmla="*/ 9 h 71"/>
                        <a:gd name="T6" fmla="*/ 0 w 254"/>
                        <a:gd name="T7" fmla="*/ 12 h 71"/>
                        <a:gd name="T8" fmla="*/ 0 w 254"/>
                        <a:gd name="T9" fmla="*/ 28 h 71"/>
                        <a:gd name="T10" fmla="*/ 5 w 254"/>
                        <a:gd name="T11" fmla="*/ 32 h 71"/>
                        <a:gd name="T12" fmla="*/ 11 w 254"/>
                        <a:gd name="T13" fmla="*/ 38 h 71"/>
                        <a:gd name="T14" fmla="*/ 34 w 254"/>
                        <a:gd name="T15" fmla="*/ 45 h 71"/>
                        <a:gd name="T16" fmla="*/ 62 w 254"/>
                        <a:gd name="T17" fmla="*/ 54 h 71"/>
                        <a:gd name="T18" fmla="*/ 88 w 254"/>
                        <a:gd name="T19" fmla="*/ 60 h 71"/>
                        <a:gd name="T20" fmla="*/ 112 w 254"/>
                        <a:gd name="T21" fmla="*/ 64 h 71"/>
                        <a:gd name="T22" fmla="*/ 127 w 254"/>
                        <a:gd name="T23" fmla="*/ 67 h 71"/>
                        <a:gd name="T24" fmla="*/ 138 w 254"/>
                        <a:gd name="T25" fmla="*/ 67 h 71"/>
                        <a:gd name="T26" fmla="*/ 156 w 254"/>
                        <a:gd name="T27" fmla="*/ 68 h 71"/>
                        <a:gd name="T28" fmla="*/ 178 w 254"/>
                        <a:gd name="T29" fmla="*/ 70 h 71"/>
                        <a:gd name="T30" fmla="*/ 204 w 254"/>
                        <a:gd name="T31" fmla="*/ 71 h 71"/>
                        <a:gd name="T32" fmla="*/ 222 w 254"/>
                        <a:gd name="T33" fmla="*/ 70 h 71"/>
                        <a:gd name="T34" fmla="*/ 236 w 254"/>
                        <a:gd name="T35" fmla="*/ 67 h 71"/>
                        <a:gd name="T36" fmla="*/ 244 w 254"/>
                        <a:gd name="T37" fmla="*/ 64 h 71"/>
                        <a:gd name="T38" fmla="*/ 249 w 254"/>
                        <a:gd name="T39" fmla="*/ 58 h 71"/>
                        <a:gd name="T40" fmla="*/ 254 w 254"/>
                        <a:gd name="T41" fmla="*/ 50 h 71"/>
                        <a:gd name="T42" fmla="*/ 254 w 254"/>
                        <a:gd name="T43" fmla="*/ 41 h 71"/>
                        <a:gd name="T44" fmla="*/ 254 w 254"/>
                        <a:gd name="T45" fmla="*/ 32 h 71"/>
                        <a:gd name="T46" fmla="*/ 233 w 254"/>
                        <a:gd name="T47" fmla="*/ 35 h 71"/>
                        <a:gd name="T48" fmla="*/ 218 w 254"/>
                        <a:gd name="T49" fmla="*/ 37 h 71"/>
                        <a:gd name="T50" fmla="*/ 205 w 254"/>
                        <a:gd name="T51" fmla="*/ 37 h 71"/>
                        <a:gd name="T52" fmla="*/ 197 w 254"/>
                        <a:gd name="T53" fmla="*/ 35 h 71"/>
                        <a:gd name="T54" fmla="*/ 191 w 254"/>
                        <a:gd name="T55" fmla="*/ 34 h 71"/>
                        <a:gd name="T56" fmla="*/ 163 w 254"/>
                        <a:gd name="T57" fmla="*/ 31 h 71"/>
                        <a:gd name="T58" fmla="*/ 145 w 254"/>
                        <a:gd name="T59" fmla="*/ 31 h 71"/>
                        <a:gd name="T60" fmla="*/ 129 w 254"/>
                        <a:gd name="T61" fmla="*/ 29 h 71"/>
                        <a:gd name="T62" fmla="*/ 108 w 254"/>
                        <a:gd name="T63" fmla="*/ 26 h 71"/>
                        <a:gd name="T64" fmla="*/ 91 w 254"/>
                        <a:gd name="T65" fmla="*/ 25 h 71"/>
                        <a:gd name="T66" fmla="*/ 67 w 254"/>
                        <a:gd name="T67" fmla="*/ 21 h 71"/>
                        <a:gd name="T68" fmla="*/ 47 w 254"/>
                        <a:gd name="T69" fmla="*/ 15 h 71"/>
                        <a:gd name="T70" fmla="*/ 28 w 254"/>
                        <a:gd name="T71" fmla="*/ 9 h 71"/>
                        <a:gd name="T72" fmla="*/ 20 w 254"/>
                        <a:gd name="T73" fmla="*/ 6 h 71"/>
                        <a:gd name="T74" fmla="*/ 16 w 254"/>
                        <a:gd name="T75" fmla="*/ 3 h 71"/>
                        <a:gd name="T76" fmla="*/ 13 w 254"/>
                        <a:gd name="T77" fmla="*/ 0 h 71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254"/>
                        <a:gd name="T118" fmla="*/ 0 h 71"/>
                        <a:gd name="T119" fmla="*/ 254 w 254"/>
                        <a:gd name="T120" fmla="*/ 71 h 71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254" h="71">
                          <a:moveTo>
                            <a:pt x="13" y="0"/>
                          </a:moveTo>
                          <a:lnTo>
                            <a:pt x="11" y="2"/>
                          </a:lnTo>
                          <a:lnTo>
                            <a:pt x="8" y="3"/>
                          </a:lnTo>
                          <a:lnTo>
                            <a:pt x="5" y="5"/>
                          </a:lnTo>
                          <a:lnTo>
                            <a:pt x="3" y="6"/>
                          </a:lnTo>
                          <a:lnTo>
                            <a:pt x="2" y="9"/>
                          </a:lnTo>
                          <a:lnTo>
                            <a:pt x="0" y="11"/>
                          </a:lnTo>
                          <a:lnTo>
                            <a:pt x="0" y="12"/>
                          </a:lnTo>
                          <a:lnTo>
                            <a:pt x="0" y="26"/>
                          </a:lnTo>
                          <a:lnTo>
                            <a:pt x="0" y="28"/>
                          </a:lnTo>
                          <a:lnTo>
                            <a:pt x="2" y="31"/>
                          </a:lnTo>
                          <a:lnTo>
                            <a:pt x="5" y="32"/>
                          </a:lnTo>
                          <a:lnTo>
                            <a:pt x="7" y="35"/>
                          </a:lnTo>
                          <a:lnTo>
                            <a:pt x="11" y="38"/>
                          </a:lnTo>
                          <a:lnTo>
                            <a:pt x="24" y="42"/>
                          </a:lnTo>
                          <a:lnTo>
                            <a:pt x="34" y="45"/>
                          </a:lnTo>
                          <a:lnTo>
                            <a:pt x="47" y="50"/>
                          </a:lnTo>
                          <a:lnTo>
                            <a:pt x="62" y="54"/>
                          </a:lnTo>
                          <a:lnTo>
                            <a:pt x="73" y="57"/>
                          </a:lnTo>
                          <a:lnTo>
                            <a:pt x="88" y="60"/>
                          </a:lnTo>
                          <a:lnTo>
                            <a:pt x="104" y="63"/>
                          </a:lnTo>
                          <a:lnTo>
                            <a:pt x="112" y="64"/>
                          </a:lnTo>
                          <a:lnTo>
                            <a:pt x="121" y="65"/>
                          </a:lnTo>
                          <a:lnTo>
                            <a:pt x="127" y="67"/>
                          </a:lnTo>
                          <a:lnTo>
                            <a:pt x="132" y="67"/>
                          </a:lnTo>
                          <a:lnTo>
                            <a:pt x="138" y="67"/>
                          </a:lnTo>
                          <a:lnTo>
                            <a:pt x="143" y="68"/>
                          </a:lnTo>
                          <a:lnTo>
                            <a:pt x="156" y="68"/>
                          </a:lnTo>
                          <a:lnTo>
                            <a:pt x="168" y="70"/>
                          </a:lnTo>
                          <a:lnTo>
                            <a:pt x="178" y="70"/>
                          </a:lnTo>
                          <a:lnTo>
                            <a:pt x="189" y="70"/>
                          </a:lnTo>
                          <a:lnTo>
                            <a:pt x="204" y="71"/>
                          </a:lnTo>
                          <a:lnTo>
                            <a:pt x="215" y="70"/>
                          </a:lnTo>
                          <a:lnTo>
                            <a:pt x="222" y="70"/>
                          </a:lnTo>
                          <a:lnTo>
                            <a:pt x="230" y="68"/>
                          </a:lnTo>
                          <a:lnTo>
                            <a:pt x="236" y="67"/>
                          </a:lnTo>
                          <a:lnTo>
                            <a:pt x="241" y="65"/>
                          </a:lnTo>
                          <a:lnTo>
                            <a:pt x="244" y="64"/>
                          </a:lnTo>
                          <a:lnTo>
                            <a:pt x="248" y="61"/>
                          </a:lnTo>
                          <a:lnTo>
                            <a:pt x="249" y="58"/>
                          </a:lnTo>
                          <a:lnTo>
                            <a:pt x="252" y="55"/>
                          </a:lnTo>
                          <a:lnTo>
                            <a:pt x="254" y="50"/>
                          </a:lnTo>
                          <a:lnTo>
                            <a:pt x="254" y="45"/>
                          </a:lnTo>
                          <a:lnTo>
                            <a:pt x="254" y="41"/>
                          </a:lnTo>
                          <a:lnTo>
                            <a:pt x="254" y="37"/>
                          </a:lnTo>
                          <a:lnTo>
                            <a:pt x="254" y="32"/>
                          </a:lnTo>
                          <a:lnTo>
                            <a:pt x="238" y="35"/>
                          </a:lnTo>
                          <a:lnTo>
                            <a:pt x="233" y="35"/>
                          </a:lnTo>
                          <a:lnTo>
                            <a:pt x="225" y="37"/>
                          </a:lnTo>
                          <a:lnTo>
                            <a:pt x="218" y="37"/>
                          </a:lnTo>
                          <a:lnTo>
                            <a:pt x="212" y="37"/>
                          </a:lnTo>
                          <a:lnTo>
                            <a:pt x="205" y="37"/>
                          </a:lnTo>
                          <a:lnTo>
                            <a:pt x="200" y="37"/>
                          </a:lnTo>
                          <a:lnTo>
                            <a:pt x="197" y="35"/>
                          </a:lnTo>
                          <a:lnTo>
                            <a:pt x="194" y="35"/>
                          </a:lnTo>
                          <a:lnTo>
                            <a:pt x="191" y="34"/>
                          </a:lnTo>
                          <a:lnTo>
                            <a:pt x="187" y="32"/>
                          </a:lnTo>
                          <a:lnTo>
                            <a:pt x="163" y="31"/>
                          </a:lnTo>
                          <a:lnTo>
                            <a:pt x="151" y="31"/>
                          </a:lnTo>
                          <a:lnTo>
                            <a:pt x="145" y="31"/>
                          </a:lnTo>
                          <a:lnTo>
                            <a:pt x="138" y="31"/>
                          </a:lnTo>
                          <a:lnTo>
                            <a:pt x="129" y="29"/>
                          </a:lnTo>
                          <a:lnTo>
                            <a:pt x="116" y="28"/>
                          </a:lnTo>
                          <a:lnTo>
                            <a:pt x="108" y="26"/>
                          </a:lnTo>
                          <a:lnTo>
                            <a:pt x="99" y="25"/>
                          </a:lnTo>
                          <a:lnTo>
                            <a:pt x="91" y="25"/>
                          </a:lnTo>
                          <a:lnTo>
                            <a:pt x="80" y="22"/>
                          </a:lnTo>
                          <a:lnTo>
                            <a:pt x="67" y="21"/>
                          </a:lnTo>
                          <a:lnTo>
                            <a:pt x="55" y="18"/>
                          </a:lnTo>
                          <a:lnTo>
                            <a:pt x="47" y="15"/>
                          </a:lnTo>
                          <a:lnTo>
                            <a:pt x="37" y="12"/>
                          </a:lnTo>
                          <a:lnTo>
                            <a:pt x="28" y="9"/>
                          </a:lnTo>
                          <a:lnTo>
                            <a:pt x="23" y="8"/>
                          </a:lnTo>
                          <a:lnTo>
                            <a:pt x="20" y="6"/>
                          </a:lnTo>
                          <a:lnTo>
                            <a:pt x="16" y="5"/>
                          </a:lnTo>
                          <a:lnTo>
                            <a:pt x="16" y="3"/>
                          </a:lnTo>
                          <a:lnTo>
                            <a:pt x="15" y="0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sp>
                  <p:nvSpPr>
                    <p:cNvPr id="184" name="Freeform 524">
                      <a:extLst>
                        <a:ext uri="{FF2B5EF4-FFF2-40B4-BE49-F238E27FC236}">
                          <a16:creationId xmlns:a16="http://schemas.microsoft.com/office/drawing/2014/main" id="{B6D03AC8-818A-C94D-69F5-9E18CF957E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8" y="4033"/>
                      <a:ext cx="254" cy="60"/>
                    </a:xfrm>
                    <a:custGeom>
                      <a:avLst/>
                      <a:gdLst>
                        <a:gd name="T0" fmla="*/ 18 w 254"/>
                        <a:gd name="T1" fmla="*/ 8 h 60"/>
                        <a:gd name="T2" fmla="*/ 8 w 254"/>
                        <a:gd name="T3" fmla="*/ 5 h 60"/>
                        <a:gd name="T4" fmla="*/ 2 w 254"/>
                        <a:gd name="T5" fmla="*/ 1 h 60"/>
                        <a:gd name="T6" fmla="*/ 0 w 254"/>
                        <a:gd name="T7" fmla="*/ 2 h 60"/>
                        <a:gd name="T8" fmla="*/ 0 w 254"/>
                        <a:gd name="T9" fmla="*/ 17 h 60"/>
                        <a:gd name="T10" fmla="*/ 5 w 254"/>
                        <a:gd name="T11" fmla="*/ 23 h 60"/>
                        <a:gd name="T12" fmla="*/ 11 w 254"/>
                        <a:gd name="T13" fmla="*/ 27 h 60"/>
                        <a:gd name="T14" fmla="*/ 34 w 254"/>
                        <a:gd name="T15" fmla="*/ 34 h 60"/>
                        <a:gd name="T16" fmla="*/ 62 w 254"/>
                        <a:gd name="T17" fmla="*/ 43 h 60"/>
                        <a:gd name="T18" fmla="*/ 88 w 254"/>
                        <a:gd name="T19" fmla="*/ 49 h 60"/>
                        <a:gd name="T20" fmla="*/ 112 w 254"/>
                        <a:gd name="T21" fmla="*/ 53 h 60"/>
                        <a:gd name="T22" fmla="*/ 127 w 254"/>
                        <a:gd name="T23" fmla="*/ 56 h 60"/>
                        <a:gd name="T24" fmla="*/ 138 w 254"/>
                        <a:gd name="T25" fmla="*/ 56 h 60"/>
                        <a:gd name="T26" fmla="*/ 156 w 254"/>
                        <a:gd name="T27" fmla="*/ 57 h 60"/>
                        <a:gd name="T28" fmla="*/ 178 w 254"/>
                        <a:gd name="T29" fmla="*/ 59 h 60"/>
                        <a:gd name="T30" fmla="*/ 204 w 254"/>
                        <a:gd name="T31" fmla="*/ 60 h 60"/>
                        <a:gd name="T32" fmla="*/ 222 w 254"/>
                        <a:gd name="T33" fmla="*/ 59 h 60"/>
                        <a:gd name="T34" fmla="*/ 231 w 254"/>
                        <a:gd name="T35" fmla="*/ 57 h 60"/>
                        <a:gd name="T36" fmla="*/ 241 w 254"/>
                        <a:gd name="T37" fmla="*/ 54 h 60"/>
                        <a:gd name="T38" fmla="*/ 248 w 254"/>
                        <a:gd name="T39" fmla="*/ 50 h 60"/>
                        <a:gd name="T40" fmla="*/ 252 w 254"/>
                        <a:gd name="T41" fmla="*/ 44 h 60"/>
                        <a:gd name="T42" fmla="*/ 254 w 254"/>
                        <a:gd name="T43" fmla="*/ 34 h 60"/>
                        <a:gd name="T44" fmla="*/ 254 w 254"/>
                        <a:gd name="T45" fmla="*/ 26 h 60"/>
                        <a:gd name="T46" fmla="*/ 252 w 254"/>
                        <a:gd name="T47" fmla="*/ 24 h 60"/>
                        <a:gd name="T48" fmla="*/ 249 w 254"/>
                        <a:gd name="T49" fmla="*/ 28 h 60"/>
                        <a:gd name="T50" fmla="*/ 239 w 254"/>
                        <a:gd name="T51" fmla="*/ 31 h 60"/>
                        <a:gd name="T52" fmla="*/ 226 w 254"/>
                        <a:gd name="T53" fmla="*/ 33 h 60"/>
                        <a:gd name="T54" fmla="*/ 210 w 254"/>
                        <a:gd name="T55" fmla="*/ 34 h 60"/>
                        <a:gd name="T56" fmla="*/ 197 w 254"/>
                        <a:gd name="T57" fmla="*/ 34 h 60"/>
                        <a:gd name="T58" fmla="*/ 178 w 254"/>
                        <a:gd name="T59" fmla="*/ 34 h 60"/>
                        <a:gd name="T60" fmla="*/ 163 w 254"/>
                        <a:gd name="T61" fmla="*/ 34 h 60"/>
                        <a:gd name="T62" fmla="*/ 148 w 254"/>
                        <a:gd name="T63" fmla="*/ 33 h 60"/>
                        <a:gd name="T64" fmla="*/ 130 w 254"/>
                        <a:gd name="T65" fmla="*/ 31 h 60"/>
                        <a:gd name="T66" fmla="*/ 111 w 254"/>
                        <a:gd name="T67" fmla="*/ 30 h 60"/>
                        <a:gd name="T68" fmla="*/ 94 w 254"/>
                        <a:gd name="T69" fmla="*/ 27 h 60"/>
                        <a:gd name="T70" fmla="*/ 77 w 254"/>
                        <a:gd name="T71" fmla="*/ 24 h 60"/>
                        <a:gd name="T72" fmla="*/ 62 w 254"/>
                        <a:gd name="T73" fmla="*/ 21 h 60"/>
                        <a:gd name="T74" fmla="*/ 47 w 254"/>
                        <a:gd name="T75" fmla="*/ 17 h 60"/>
                        <a:gd name="T76" fmla="*/ 36 w 254"/>
                        <a:gd name="T77" fmla="*/ 14 h 60"/>
                        <a:gd name="T78" fmla="*/ 26 w 254"/>
                        <a:gd name="T79" fmla="*/ 11 h 60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54"/>
                        <a:gd name="T121" fmla="*/ 0 h 60"/>
                        <a:gd name="T122" fmla="*/ 254 w 254"/>
                        <a:gd name="T123" fmla="*/ 60 h 60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54" h="60">
                          <a:moveTo>
                            <a:pt x="23" y="10"/>
                          </a:moveTo>
                          <a:lnTo>
                            <a:pt x="18" y="8"/>
                          </a:lnTo>
                          <a:lnTo>
                            <a:pt x="13" y="7"/>
                          </a:lnTo>
                          <a:lnTo>
                            <a:pt x="8" y="5"/>
                          </a:lnTo>
                          <a:lnTo>
                            <a:pt x="5" y="2"/>
                          </a:lnTo>
                          <a:lnTo>
                            <a:pt x="2" y="1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15"/>
                          </a:lnTo>
                          <a:lnTo>
                            <a:pt x="0" y="17"/>
                          </a:lnTo>
                          <a:lnTo>
                            <a:pt x="2" y="20"/>
                          </a:lnTo>
                          <a:lnTo>
                            <a:pt x="5" y="23"/>
                          </a:lnTo>
                          <a:lnTo>
                            <a:pt x="7" y="24"/>
                          </a:lnTo>
                          <a:lnTo>
                            <a:pt x="11" y="27"/>
                          </a:lnTo>
                          <a:lnTo>
                            <a:pt x="24" y="31"/>
                          </a:lnTo>
                          <a:lnTo>
                            <a:pt x="34" y="34"/>
                          </a:lnTo>
                          <a:lnTo>
                            <a:pt x="47" y="39"/>
                          </a:lnTo>
                          <a:lnTo>
                            <a:pt x="62" y="43"/>
                          </a:lnTo>
                          <a:lnTo>
                            <a:pt x="73" y="46"/>
                          </a:lnTo>
                          <a:lnTo>
                            <a:pt x="88" y="49"/>
                          </a:lnTo>
                          <a:lnTo>
                            <a:pt x="101" y="52"/>
                          </a:lnTo>
                          <a:lnTo>
                            <a:pt x="112" y="53"/>
                          </a:lnTo>
                          <a:lnTo>
                            <a:pt x="121" y="54"/>
                          </a:lnTo>
                          <a:lnTo>
                            <a:pt x="127" y="56"/>
                          </a:lnTo>
                          <a:lnTo>
                            <a:pt x="132" y="56"/>
                          </a:lnTo>
                          <a:lnTo>
                            <a:pt x="138" y="56"/>
                          </a:lnTo>
                          <a:lnTo>
                            <a:pt x="143" y="57"/>
                          </a:lnTo>
                          <a:lnTo>
                            <a:pt x="156" y="57"/>
                          </a:lnTo>
                          <a:lnTo>
                            <a:pt x="168" y="59"/>
                          </a:lnTo>
                          <a:lnTo>
                            <a:pt x="178" y="59"/>
                          </a:lnTo>
                          <a:lnTo>
                            <a:pt x="189" y="59"/>
                          </a:lnTo>
                          <a:lnTo>
                            <a:pt x="204" y="60"/>
                          </a:lnTo>
                          <a:lnTo>
                            <a:pt x="215" y="59"/>
                          </a:lnTo>
                          <a:lnTo>
                            <a:pt x="222" y="59"/>
                          </a:lnTo>
                          <a:lnTo>
                            <a:pt x="228" y="59"/>
                          </a:lnTo>
                          <a:lnTo>
                            <a:pt x="231" y="57"/>
                          </a:lnTo>
                          <a:lnTo>
                            <a:pt x="236" y="57"/>
                          </a:lnTo>
                          <a:lnTo>
                            <a:pt x="241" y="54"/>
                          </a:lnTo>
                          <a:lnTo>
                            <a:pt x="244" y="53"/>
                          </a:lnTo>
                          <a:lnTo>
                            <a:pt x="248" y="50"/>
                          </a:lnTo>
                          <a:lnTo>
                            <a:pt x="249" y="47"/>
                          </a:lnTo>
                          <a:lnTo>
                            <a:pt x="252" y="44"/>
                          </a:lnTo>
                          <a:lnTo>
                            <a:pt x="254" y="39"/>
                          </a:lnTo>
                          <a:lnTo>
                            <a:pt x="254" y="34"/>
                          </a:lnTo>
                          <a:lnTo>
                            <a:pt x="254" y="30"/>
                          </a:lnTo>
                          <a:lnTo>
                            <a:pt x="254" y="26"/>
                          </a:lnTo>
                          <a:lnTo>
                            <a:pt x="254" y="21"/>
                          </a:lnTo>
                          <a:lnTo>
                            <a:pt x="252" y="24"/>
                          </a:lnTo>
                          <a:lnTo>
                            <a:pt x="251" y="27"/>
                          </a:lnTo>
                          <a:lnTo>
                            <a:pt x="249" y="28"/>
                          </a:lnTo>
                          <a:lnTo>
                            <a:pt x="244" y="30"/>
                          </a:lnTo>
                          <a:lnTo>
                            <a:pt x="239" y="31"/>
                          </a:lnTo>
                          <a:lnTo>
                            <a:pt x="235" y="33"/>
                          </a:lnTo>
                          <a:lnTo>
                            <a:pt x="226" y="33"/>
                          </a:lnTo>
                          <a:lnTo>
                            <a:pt x="220" y="34"/>
                          </a:lnTo>
                          <a:lnTo>
                            <a:pt x="210" y="34"/>
                          </a:lnTo>
                          <a:lnTo>
                            <a:pt x="202" y="34"/>
                          </a:lnTo>
                          <a:lnTo>
                            <a:pt x="197" y="34"/>
                          </a:lnTo>
                          <a:lnTo>
                            <a:pt x="189" y="34"/>
                          </a:lnTo>
                          <a:lnTo>
                            <a:pt x="178" y="34"/>
                          </a:lnTo>
                          <a:lnTo>
                            <a:pt x="171" y="34"/>
                          </a:lnTo>
                          <a:lnTo>
                            <a:pt x="163" y="34"/>
                          </a:lnTo>
                          <a:lnTo>
                            <a:pt x="156" y="33"/>
                          </a:lnTo>
                          <a:lnTo>
                            <a:pt x="148" y="33"/>
                          </a:lnTo>
                          <a:lnTo>
                            <a:pt x="140" y="33"/>
                          </a:lnTo>
                          <a:lnTo>
                            <a:pt x="130" y="31"/>
                          </a:lnTo>
                          <a:lnTo>
                            <a:pt x="121" y="31"/>
                          </a:lnTo>
                          <a:lnTo>
                            <a:pt x="111" y="30"/>
                          </a:lnTo>
                          <a:lnTo>
                            <a:pt x="103" y="28"/>
                          </a:lnTo>
                          <a:lnTo>
                            <a:pt x="94" y="27"/>
                          </a:lnTo>
                          <a:lnTo>
                            <a:pt x="85" y="26"/>
                          </a:lnTo>
                          <a:lnTo>
                            <a:pt x="77" y="24"/>
                          </a:lnTo>
                          <a:lnTo>
                            <a:pt x="70" y="23"/>
                          </a:lnTo>
                          <a:lnTo>
                            <a:pt x="62" y="21"/>
                          </a:lnTo>
                          <a:lnTo>
                            <a:pt x="54" y="18"/>
                          </a:lnTo>
                          <a:lnTo>
                            <a:pt x="47" y="17"/>
                          </a:lnTo>
                          <a:lnTo>
                            <a:pt x="41" y="15"/>
                          </a:lnTo>
                          <a:lnTo>
                            <a:pt x="36" y="14"/>
                          </a:lnTo>
                          <a:lnTo>
                            <a:pt x="31" y="13"/>
                          </a:lnTo>
                          <a:lnTo>
                            <a:pt x="26" y="11"/>
                          </a:lnTo>
                          <a:lnTo>
                            <a:pt x="23" y="1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sp>
                  <p:nvSpPr>
                    <p:cNvPr id="185" name="Freeform 525">
                      <a:extLst>
                        <a:ext uri="{FF2B5EF4-FFF2-40B4-BE49-F238E27FC236}">
                          <a16:creationId xmlns:a16="http://schemas.microsoft.com/office/drawing/2014/main" id="{40D40E18-AC39-E0A3-7A1D-CABC116305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46" y="4043"/>
                      <a:ext cx="174" cy="26"/>
                    </a:xfrm>
                    <a:custGeom>
                      <a:avLst/>
                      <a:gdLst>
                        <a:gd name="T0" fmla="*/ 2147483646 w 107"/>
                        <a:gd name="T1" fmla="*/ 6655331 h 18"/>
                        <a:gd name="T2" fmla="*/ 2147483646 w 107"/>
                        <a:gd name="T3" fmla="*/ 7058458 h 18"/>
                        <a:gd name="T4" fmla="*/ 0 w 107"/>
                        <a:gd name="T5" fmla="*/ 0 h 18"/>
                        <a:gd name="T6" fmla="*/ 0 60000 65536"/>
                        <a:gd name="T7" fmla="*/ 0 60000 65536"/>
                        <a:gd name="T8" fmla="*/ 0 60000 65536"/>
                        <a:gd name="T9" fmla="*/ 0 w 107"/>
                        <a:gd name="T10" fmla="*/ 0 h 18"/>
                        <a:gd name="T11" fmla="*/ 107 w 107"/>
                        <a:gd name="T12" fmla="*/ 18 h 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07" h="18">
                          <a:moveTo>
                            <a:pt x="107" y="17"/>
                          </a:moveTo>
                          <a:cubicBezTo>
                            <a:pt x="101" y="18"/>
                            <a:pt x="94" y="18"/>
                            <a:pt x="88" y="18"/>
                          </a:cubicBezTo>
                          <a:cubicBezTo>
                            <a:pt x="52" y="18"/>
                            <a:pt x="19" y="11"/>
                            <a:pt x="0" y="0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rgbClr val="A0A0A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</p:grpSp>
              <p:grpSp>
                <p:nvGrpSpPr>
                  <p:cNvPr id="176" name="Group 526">
                    <a:extLst>
                      <a:ext uri="{FF2B5EF4-FFF2-40B4-BE49-F238E27FC236}">
                        <a16:creationId xmlns:a16="http://schemas.microsoft.com/office/drawing/2014/main" id="{276CF9FC-C1DA-85A9-6133-3FEAC1FF59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38" y="4043"/>
                    <a:ext cx="163" cy="42"/>
                    <a:chOff x="2838" y="4043"/>
                    <a:chExt cx="163" cy="42"/>
                  </a:xfrm>
                </p:grpSpPr>
                <p:grpSp>
                  <p:nvGrpSpPr>
                    <p:cNvPr id="177" name="Group 527">
                      <a:extLst>
                        <a:ext uri="{FF2B5EF4-FFF2-40B4-BE49-F238E27FC236}">
                          <a16:creationId xmlns:a16="http://schemas.microsoft.com/office/drawing/2014/main" id="{555C9112-623E-6FE4-582E-DCDC77007C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0" y="4073"/>
                      <a:ext cx="31" cy="12"/>
                      <a:chOff x="2970" y="4073"/>
                      <a:chExt cx="31" cy="12"/>
                    </a:xfrm>
                  </p:grpSpPr>
                  <p:sp>
                    <p:nvSpPr>
                      <p:cNvPr id="181" name="Freeform 528">
                        <a:extLst>
                          <a:ext uri="{FF2B5EF4-FFF2-40B4-BE49-F238E27FC236}">
                            <a16:creationId xmlns:a16="http://schemas.microsoft.com/office/drawing/2014/main" id="{4342223F-A919-07C3-049D-E1DAE82D2D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0" y="4073"/>
                        <a:ext cx="31" cy="12"/>
                      </a:xfrm>
                      <a:custGeom>
                        <a:avLst/>
                        <a:gdLst>
                          <a:gd name="T0" fmla="*/ 0 w 31"/>
                          <a:gd name="T1" fmla="*/ 0 h 12"/>
                          <a:gd name="T2" fmla="*/ 0 w 31"/>
                          <a:gd name="T3" fmla="*/ 12 h 12"/>
                          <a:gd name="T4" fmla="*/ 31 w 31"/>
                          <a:gd name="T5" fmla="*/ 12 h 12"/>
                          <a:gd name="T6" fmla="*/ 31 w 31"/>
                          <a:gd name="T7" fmla="*/ 10 h 12"/>
                          <a:gd name="T8" fmla="*/ 5 w 31"/>
                          <a:gd name="T9" fmla="*/ 9 h 12"/>
                          <a:gd name="T10" fmla="*/ 5 w 31"/>
                          <a:gd name="T11" fmla="*/ 0 h 12"/>
                          <a:gd name="T12" fmla="*/ 0 w 31"/>
                          <a:gd name="T13" fmla="*/ 0 h 1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1"/>
                          <a:gd name="T22" fmla="*/ 0 h 12"/>
                          <a:gd name="T23" fmla="*/ 31 w 31"/>
                          <a:gd name="T24" fmla="*/ 12 h 1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1" h="12">
                            <a:moveTo>
                              <a:pt x="0" y="0"/>
                            </a:moveTo>
                            <a:lnTo>
                              <a:pt x="0" y="12"/>
                            </a:lnTo>
                            <a:lnTo>
                              <a:pt x="31" y="12"/>
                            </a:lnTo>
                            <a:lnTo>
                              <a:pt x="31" y="10"/>
                            </a:lnTo>
                            <a:lnTo>
                              <a:pt x="5" y="9"/>
                            </a:lnTo>
                            <a:lnTo>
                              <a:pt x="5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182" name="Freeform 529">
                        <a:extLst>
                          <a:ext uri="{FF2B5EF4-FFF2-40B4-BE49-F238E27FC236}">
                            <a16:creationId xmlns:a16="http://schemas.microsoft.com/office/drawing/2014/main" id="{1E54ACCB-A761-0F9F-7250-E0CE5E54F34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3" y="4073"/>
                        <a:ext cx="28" cy="10"/>
                      </a:xfrm>
                      <a:custGeom>
                        <a:avLst/>
                        <a:gdLst>
                          <a:gd name="T0" fmla="*/ 0 w 28"/>
                          <a:gd name="T1" fmla="*/ 0 h 10"/>
                          <a:gd name="T2" fmla="*/ 28 w 28"/>
                          <a:gd name="T3" fmla="*/ 0 h 10"/>
                          <a:gd name="T4" fmla="*/ 28 w 28"/>
                          <a:gd name="T5" fmla="*/ 10 h 10"/>
                          <a:gd name="T6" fmla="*/ 0 w 28"/>
                          <a:gd name="T7" fmla="*/ 9 h 10"/>
                          <a:gd name="T8" fmla="*/ 0 w 28"/>
                          <a:gd name="T9" fmla="*/ 0 h 1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"/>
                          <a:gd name="T16" fmla="*/ 0 h 10"/>
                          <a:gd name="T17" fmla="*/ 28 w 28"/>
                          <a:gd name="T18" fmla="*/ 10 h 1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" h="10">
                            <a:moveTo>
                              <a:pt x="0" y="0"/>
                            </a:moveTo>
                            <a:lnTo>
                              <a:pt x="28" y="0"/>
                            </a:lnTo>
                            <a:lnTo>
                              <a:pt x="28" y="10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0202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  <p:grpSp>
                  <p:nvGrpSpPr>
                    <p:cNvPr id="178" name="Group 530">
                      <a:extLst>
                        <a:ext uri="{FF2B5EF4-FFF2-40B4-BE49-F238E27FC236}">
                          <a16:creationId xmlns:a16="http://schemas.microsoft.com/office/drawing/2014/main" id="{F8DFAD09-DA60-1470-0BD3-FF33A9C73F3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8" y="4043"/>
                      <a:ext cx="13" cy="13"/>
                      <a:chOff x="2838" y="4043"/>
                      <a:chExt cx="13" cy="13"/>
                    </a:xfrm>
                  </p:grpSpPr>
                  <p:sp>
                    <p:nvSpPr>
                      <p:cNvPr id="179" name="Freeform 531">
                        <a:extLst>
                          <a:ext uri="{FF2B5EF4-FFF2-40B4-BE49-F238E27FC236}">
                            <a16:creationId xmlns:a16="http://schemas.microsoft.com/office/drawing/2014/main" id="{6F13DB9F-AE3A-C4B4-1707-95D0680FCB5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8" y="4043"/>
                        <a:ext cx="13" cy="13"/>
                      </a:xfrm>
                      <a:custGeom>
                        <a:avLst/>
                        <a:gdLst>
                          <a:gd name="T0" fmla="*/ 0 w 13"/>
                          <a:gd name="T1" fmla="*/ 0 h 13"/>
                          <a:gd name="T2" fmla="*/ 0 w 13"/>
                          <a:gd name="T3" fmla="*/ 8 h 13"/>
                          <a:gd name="T4" fmla="*/ 13 w 13"/>
                          <a:gd name="T5" fmla="*/ 13 h 13"/>
                          <a:gd name="T6" fmla="*/ 13 w 13"/>
                          <a:gd name="T7" fmla="*/ 11 h 13"/>
                          <a:gd name="T8" fmla="*/ 0 w 13"/>
                          <a:gd name="T9" fmla="*/ 7 h 13"/>
                          <a:gd name="T10" fmla="*/ 0 w 13"/>
                          <a:gd name="T11" fmla="*/ 1 h 13"/>
                          <a:gd name="T12" fmla="*/ 0 w 13"/>
                          <a:gd name="T13" fmla="*/ 0 h 1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3"/>
                          <a:gd name="T22" fmla="*/ 0 h 13"/>
                          <a:gd name="T23" fmla="*/ 13 w 13"/>
                          <a:gd name="T24" fmla="*/ 13 h 1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3" h="13">
                            <a:moveTo>
                              <a:pt x="0" y="0"/>
                            </a:moveTo>
                            <a:lnTo>
                              <a:pt x="0" y="8"/>
                            </a:lnTo>
                            <a:lnTo>
                              <a:pt x="13" y="13"/>
                            </a:lnTo>
                            <a:lnTo>
                              <a:pt x="13" y="11"/>
                            </a:lnTo>
                            <a:lnTo>
                              <a:pt x="0" y="7"/>
                            </a:lnTo>
                            <a:lnTo>
                              <a:pt x="0" y="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180" name="Freeform 532">
                        <a:extLst>
                          <a:ext uri="{FF2B5EF4-FFF2-40B4-BE49-F238E27FC236}">
                            <a16:creationId xmlns:a16="http://schemas.microsoft.com/office/drawing/2014/main" id="{0893101F-833F-BDBE-07B7-08EA431785A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9" y="4044"/>
                        <a:ext cx="12" cy="10"/>
                      </a:xfrm>
                      <a:custGeom>
                        <a:avLst/>
                        <a:gdLst>
                          <a:gd name="T0" fmla="*/ 0 w 12"/>
                          <a:gd name="T1" fmla="*/ 0 h 10"/>
                          <a:gd name="T2" fmla="*/ 12 w 12"/>
                          <a:gd name="T3" fmla="*/ 4 h 10"/>
                          <a:gd name="T4" fmla="*/ 12 w 12"/>
                          <a:gd name="T5" fmla="*/ 10 h 10"/>
                          <a:gd name="T6" fmla="*/ 0 w 12"/>
                          <a:gd name="T7" fmla="*/ 7 h 10"/>
                          <a:gd name="T8" fmla="*/ 0 w 12"/>
                          <a:gd name="T9" fmla="*/ 0 h 1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"/>
                          <a:gd name="T16" fmla="*/ 0 h 10"/>
                          <a:gd name="T17" fmla="*/ 12 w 12"/>
                          <a:gd name="T18" fmla="*/ 10 h 1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" h="10">
                            <a:moveTo>
                              <a:pt x="0" y="0"/>
                            </a:moveTo>
                            <a:lnTo>
                              <a:pt x="12" y="4"/>
                            </a:lnTo>
                            <a:lnTo>
                              <a:pt x="12" y="10"/>
                            </a:lnTo>
                            <a:lnTo>
                              <a:pt x="0" y="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0202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</p:grpSp>
            </p:grpSp>
          </p:grpSp>
        </p:grpSp>
        <p:grpSp>
          <p:nvGrpSpPr>
            <p:cNvPr id="159" name="Group 533">
              <a:extLst>
                <a:ext uri="{FF2B5EF4-FFF2-40B4-BE49-F238E27FC236}">
                  <a16:creationId xmlns:a16="http://schemas.microsoft.com/office/drawing/2014/main" id="{15A237F2-3971-A25E-B74F-20622EA9B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7" y="3832"/>
              <a:ext cx="203" cy="36"/>
              <a:chOff x="3167" y="3832"/>
              <a:chExt cx="203" cy="36"/>
            </a:xfrm>
          </p:grpSpPr>
          <p:sp>
            <p:nvSpPr>
              <p:cNvPr id="160" name="Freeform 534">
                <a:extLst>
                  <a:ext uri="{FF2B5EF4-FFF2-40B4-BE49-F238E27FC236}">
                    <a16:creationId xmlns:a16="http://schemas.microsoft.com/office/drawing/2014/main" id="{017B5CC5-B040-3303-3087-51C1828A5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850"/>
                <a:ext cx="195" cy="9"/>
              </a:xfrm>
              <a:custGeom>
                <a:avLst/>
                <a:gdLst>
                  <a:gd name="T0" fmla="*/ 0 w 195"/>
                  <a:gd name="T1" fmla="*/ 0 h 9"/>
                  <a:gd name="T2" fmla="*/ 186 w 195"/>
                  <a:gd name="T3" fmla="*/ 3 h 9"/>
                  <a:gd name="T4" fmla="*/ 195 w 195"/>
                  <a:gd name="T5" fmla="*/ 2 h 9"/>
                  <a:gd name="T6" fmla="*/ 195 w 195"/>
                  <a:gd name="T7" fmla="*/ 6 h 9"/>
                  <a:gd name="T8" fmla="*/ 186 w 195"/>
                  <a:gd name="T9" fmla="*/ 9 h 9"/>
                  <a:gd name="T10" fmla="*/ 0 w 195"/>
                  <a:gd name="T11" fmla="*/ 6 h 9"/>
                  <a:gd name="T12" fmla="*/ 0 w 195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9"/>
                  <a:gd name="T23" fmla="*/ 195 w 195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9">
                    <a:moveTo>
                      <a:pt x="0" y="0"/>
                    </a:moveTo>
                    <a:lnTo>
                      <a:pt x="186" y="3"/>
                    </a:lnTo>
                    <a:lnTo>
                      <a:pt x="195" y="2"/>
                    </a:lnTo>
                    <a:lnTo>
                      <a:pt x="195" y="6"/>
                    </a:lnTo>
                    <a:lnTo>
                      <a:pt x="186" y="9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161" name="Freeform 535">
                <a:extLst>
                  <a:ext uri="{FF2B5EF4-FFF2-40B4-BE49-F238E27FC236}">
                    <a16:creationId xmlns:a16="http://schemas.microsoft.com/office/drawing/2014/main" id="{5565C864-B6A0-551B-3A5C-EC85B5563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832"/>
                <a:ext cx="187" cy="21"/>
              </a:xfrm>
              <a:custGeom>
                <a:avLst/>
                <a:gdLst>
                  <a:gd name="T0" fmla="*/ 6 w 187"/>
                  <a:gd name="T1" fmla="*/ 0 h 21"/>
                  <a:gd name="T2" fmla="*/ 187 w 187"/>
                  <a:gd name="T3" fmla="*/ 1 h 21"/>
                  <a:gd name="T4" fmla="*/ 186 w 187"/>
                  <a:gd name="T5" fmla="*/ 8 h 21"/>
                  <a:gd name="T6" fmla="*/ 186 w 187"/>
                  <a:gd name="T7" fmla="*/ 21 h 21"/>
                  <a:gd name="T8" fmla="*/ 0 w 187"/>
                  <a:gd name="T9" fmla="*/ 18 h 21"/>
                  <a:gd name="T10" fmla="*/ 0 w 187"/>
                  <a:gd name="T11" fmla="*/ 5 h 21"/>
                  <a:gd name="T12" fmla="*/ 6 w 187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21"/>
                  <a:gd name="T23" fmla="*/ 187 w 18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21">
                    <a:moveTo>
                      <a:pt x="6" y="0"/>
                    </a:moveTo>
                    <a:lnTo>
                      <a:pt x="187" y="1"/>
                    </a:lnTo>
                    <a:lnTo>
                      <a:pt x="186" y="8"/>
                    </a:lnTo>
                    <a:lnTo>
                      <a:pt x="186" y="21"/>
                    </a:lnTo>
                    <a:lnTo>
                      <a:pt x="0" y="18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162" name="Freeform 536">
                <a:extLst>
                  <a:ext uri="{FF2B5EF4-FFF2-40B4-BE49-F238E27FC236}">
                    <a16:creationId xmlns:a16="http://schemas.microsoft.com/office/drawing/2014/main" id="{76713DCC-0151-E534-28F6-069C1B43F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" y="3832"/>
                <a:ext cx="9" cy="21"/>
              </a:xfrm>
              <a:custGeom>
                <a:avLst/>
                <a:gdLst>
                  <a:gd name="T0" fmla="*/ 1 w 9"/>
                  <a:gd name="T1" fmla="*/ 0 h 21"/>
                  <a:gd name="T2" fmla="*/ 6 w 9"/>
                  <a:gd name="T3" fmla="*/ 4 h 21"/>
                  <a:gd name="T4" fmla="*/ 9 w 9"/>
                  <a:gd name="T5" fmla="*/ 11 h 21"/>
                  <a:gd name="T6" fmla="*/ 9 w 9"/>
                  <a:gd name="T7" fmla="*/ 20 h 21"/>
                  <a:gd name="T8" fmla="*/ 0 w 9"/>
                  <a:gd name="T9" fmla="*/ 21 h 21"/>
                  <a:gd name="T10" fmla="*/ 0 w 9"/>
                  <a:gd name="T11" fmla="*/ 8 h 21"/>
                  <a:gd name="T12" fmla="*/ 1 w 9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1"/>
                  <a:gd name="T23" fmla="*/ 9 w 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1">
                    <a:moveTo>
                      <a:pt x="1" y="0"/>
                    </a:moveTo>
                    <a:lnTo>
                      <a:pt x="6" y="4"/>
                    </a:lnTo>
                    <a:lnTo>
                      <a:pt x="9" y="11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163" name="Freeform 537">
                <a:extLst>
                  <a:ext uri="{FF2B5EF4-FFF2-40B4-BE49-F238E27FC236}">
                    <a16:creationId xmlns:a16="http://schemas.microsoft.com/office/drawing/2014/main" id="{ADDBA08A-A6C5-A582-6E4F-50EB48E03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3832"/>
                <a:ext cx="70" cy="21"/>
              </a:xfrm>
              <a:custGeom>
                <a:avLst/>
                <a:gdLst>
                  <a:gd name="T0" fmla="*/ 4 w 70"/>
                  <a:gd name="T1" fmla="*/ 0 h 21"/>
                  <a:gd name="T2" fmla="*/ 0 w 70"/>
                  <a:gd name="T3" fmla="*/ 8 h 21"/>
                  <a:gd name="T4" fmla="*/ 0 w 70"/>
                  <a:gd name="T5" fmla="*/ 20 h 21"/>
                  <a:gd name="T6" fmla="*/ 65 w 70"/>
                  <a:gd name="T7" fmla="*/ 21 h 21"/>
                  <a:gd name="T8" fmla="*/ 65 w 70"/>
                  <a:gd name="T9" fmla="*/ 8 h 21"/>
                  <a:gd name="T10" fmla="*/ 70 w 70"/>
                  <a:gd name="T11" fmla="*/ 0 h 21"/>
                  <a:gd name="T12" fmla="*/ 4 w 7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4" y="0"/>
                    </a:moveTo>
                    <a:lnTo>
                      <a:pt x="0" y="8"/>
                    </a:lnTo>
                    <a:lnTo>
                      <a:pt x="0" y="20"/>
                    </a:lnTo>
                    <a:lnTo>
                      <a:pt x="65" y="21"/>
                    </a:lnTo>
                    <a:lnTo>
                      <a:pt x="65" y="8"/>
                    </a:lnTo>
                    <a:lnTo>
                      <a:pt x="7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164" name="Freeform 538">
                <a:extLst>
                  <a:ext uri="{FF2B5EF4-FFF2-40B4-BE49-F238E27FC236}">
                    <a16:creationId xmlns:a16="http://schemas.microsoft.com/office/drawing/2014/main" id="{3C13BD39-F07F-D2EA-8702-CFB207285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" y="3853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6 h 6"/>
                  <a:gd name="T4" fmla="*/ 9 w 9"/>
                  <a:gd name="T5" fmla="*/ 3 h 6"/>
                  <a:gd name="T6" fmla="*/ 9 w 9"/>
                  <a:gd name="T7" fmla="*/ 0 h 6"/>
                  <a:gd name="T8" fmla="*/ 0 w 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0"/>
                    </a:moveTo>
                    <a:lnTo>
                      <a:pt x="0" y="6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165" name="Freeform 539">
                <a:extLst>
                  <a:ext uri="{FF2B5EF4-FFF2-40B4-BE49-F238E27FC236}">
                    <a16:creationId xmlns:a16="http://schemas.microsoft.com/office/drawing/2014/main" id="{D58CB741-C603-FB50-CAE5-E198D87C1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3859"/>
                <a:ext cx="203" cy="9"/>
              </a:xfrm>
              <a:custGeom>
                <a:avLst/>
                <a:gdLst>
                  <a:gd name="T0" fmla="*/ 23 w 203"/>
                  <a:gd name="T1" fmla="*/ 0 h 9"/>
                  <a:gd name="T2" fmla="*/ 65 w 203"/>
                  <a:gd name="T3" fmla="*/ 0 h 9"/>
                  <a:gd name="T4" fmla="*/ 104 w 203"/>
                  <a:gd name="T5" fmla="*/ 0 h 9"/>
                  <a:gd name="T6" fmla="*/ 153 w 203"/>
                  <a:gd name="T7" fmla="*/ 2 h 9"/>
                  <a:gd name="T8" fmla="*/ 184 w 203"/>
                  <a:gd name="T9" fmla="*/ 3 h 9"/>
                  <a:gd name="T10" fmla="*/ 200 w 203"/>
                  <a:gd name="T11" fmla="*/ 4 h 9"/>
                  <a:gd name="T12" fmla="*/ 203 w 203"/>
                  <a:gd name="T13" fmla="*/ 6 h 9"/>
                  <a:gd name="T14" fmla="*/ 199 w 203"/>
                  <a:gd name="T15" fmla="*/ 7 h 9"/>
                  <a:gd name="T16" fmla="*/ 190 w 203"/>
                  <a:gd name="T17" fmla="*/ 9 h 9"/>
                  <a:gd name="T18" fmla="*/ 181 w 203"/>
                  <a:gd name="T19" fmla="*/ 9 h 9"/>
                  <a:gd name="T20" fmla="*/ 150 w 203"/>
                  <a:gd name="T21" fmla="*/ 6 h 9"/>
                  <a:gd name="T22" fmla="*/ 119 w 203"/>
                  <a:gd name="T23" fmla="*/ 4 h 9"/>
                  <a:gd name="T24" fmla="*/ 88 w 203"/>
                  <a:gd name="T25" fmla="*/ 4 h 9"/>
                  <a:gd name="T26" fmla="*/ 62 w 203"/>
                  <a:gd name="T27" fmla="*/ 3 h 9"/>
                  <a:gd name="T28" fmla="*/ 36 w 203"/>
                  <a:gd name="T29" fmla="*/ 3 h 9"/>
                  <a:gd name="T30" fmla="*/ 0 w 203"/>
                  <a:gd name="T31" fmla="*/ 3 h 9"/>
                  <a:gd name="T32" fmla="*/ 3 w 203"/>
                  <a:gd name="T33" fmla="*/ 2 h 9"/>
                  <a:gd name="T34" fmla="*/ 8 w 203"/>
                  <a:gd name="T35" fmla="*/ 2 h 9"/>
                  <a:gd name="T36" fmla="*/ 23 w 20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3"/>
                  <a:gd name="T58" fmla="*/ 0 h 9"/>
                  <a:gd name="T59" fmla="*/ 203 w 203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3" h="9">
                    <a:moveTo>
                      <a:pt x="23" y="0"/>
                    </a:moveTo>
                    <a:lnTo>
                      <a:pt x="65" y="0"/>
                    </a:lnTo>
                    <a:lnTo>
                      <a:pt x="104" y="0"/>
                    </a:lnTo>
                    <a:lnTo>
                      <a:pt x="153" y="2"/>
                    </a:lnTo>
                    <a:lnTo>
                      <a:pt x="184" y="3"/>
                    </a:lnTo>
                    <a:lnTo>
                      <a:pt x="200" y="4"/>
                    </a:lnTo>
                    <a:lnTo>
                      <a:pt x="203" y="6"/>
                    </a:lnTo>
                    <a:lnTo>
                      <a:pt x="199" y="7"/>
                    </a:lnTo>
                    <a:lnTo>
                      <a:pt x="190" y="9"/>
                    </a:lnTo>
                    <a:lnTo>
                      <a:pt x="181" y="9"/>
                    </a:lnTo>
                    <a:lnTo>
                      <a:pt x="150" y="6"/>
                    </a:lnTo>
                    <a:lnTo>
                      <a:pt x="119" y="4"/>
                    </a:lnTo>
                    <a:lnTo>
                      <a:pt x="88" y="4"/>
                    </a:lnTo>
                    <a:lnTo>
                      <a:pt x="62" y="3"/>
                    </a:lnTo>
                    <a:lnTo>
                      <a:pt x="36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8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625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16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b="4915"/>
          <a:stretch/>
        </p:blipFill>
        <p:spPr>
          <a:xfrm>
            <a:off x="0" y="2128955"/>
            <a:ext cx="12521480" cy="7483252"/>
          </a:xfrm>
          <a:ln>
            <a:solidFill>
              <a:srgbClr val="FFF7B8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75D697-555F-5E3E-C9C6-4C2B94B3AB55}"/>
              </a:ext>
            </a:extLst>
          </p:cNvPr>
          <p:cNvSpPr/>
          <p:nvPr/>
        </p:nvSpPr>
        <p:spPr>
          <a:xfrm>
            <a:off x="0" y="-1"/>
            <a:ext cx="12801600" cy="840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</a:rPr>
              <a:t>Схема организации перекрытия движения в г. Гатчина </a:t>
            </a:r>
          </a:p>
          <a:p>
            <a:pPr algn="ctr"/>
            <a:r>
              <a:rPr lang="ru-RU" b="1" dirty="0">
                <a:ln w="0"/>
                <a:solidFill>
                  <a:schemeClr val="tx1"/>
                </a:solidFill>
              </a:rPr>
              <a:t>с 23:45 (06.01.2024) до 03:00 (07.01.2024) в связи с празднованием  Рождества Христова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972" y="5571509"/>
            <a:ext cx="335201" cy="251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816" y="8184976"/>
            <a:ext cx="343511" cy="2576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13" y="6960841"/>
            <a:ext cx="200059" cy="1500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624" y="5859574"/>
            <a:ext cx="216024" cy="162018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6744339" y="5822507"/>
            <a:ext cx="784733" cy="2362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5176664" y="7264939"/>
            <a:ext cx="1614305" cy="8075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4988989" y="6960841"/>
            <a:ext cx="180946" cy="3040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2" idx="2"/>
          </p:cNvCxnSpPr>
          <p:nvPr/>
        </p:nvCxnSpPr>
        <p:spPr>
          <a:xfrm flipH="1" flipV="1">
            <a:off x="4924636" y="6021592"/>
            <a:ext cx="64353" cy="9392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995761" y="5232648"/>
            <a:ext cx="900983" cy="6795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896744" y="5210033"/>
            <a:ext cx="1584176" cy="7771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184" y="8324107"/>
            <a:ext cx="335201" cy="251401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/>
          <p:nvPr/>
        </p:nvCxnSpPr>
        <p:spPr>
          <a:xfrm flipH="1">
            <a:off x="9729864" y="8977064"/>
            <a:ext cx="631376" cy="15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9" name="Таблица 58">
            <a:extLst>
              <a:ext uri="{FF2B5EF4-FFF2-40B4-BE49-F238E27FC236}">
                <a16:creationId xmlns:a16="http://schemas.microsoft.com/office/drawing/2014/main" id="{4D7298F0-DC3E-C727-8343-79BD2CB99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181574"/>
              </p:ext>
            </p:extLst>
          </p:nvPr>
        </p:nvGraphicFramePr>
        <p:xfrm>
          <a:off x="9510419" y="7268627"/>
          <a:ext cx="3291181" cy="2362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8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Условные</a:t>
                      </a:r>
                      <a:r>
                        <a:rPr lang="ru-RU" sz="2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обозначения</a:t>
                      </a:r>
                      <a:endParaRPr lang="ru-RU" sz="2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42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  <a:p>
                      <a:r>
                        <a:rPr lang="ru-RU" sz="1300" dirty="0" smtClean="0"/>
                        <a:t>Места и знаки</a:t>
                      </a:r>
                      <a:r>
                        <a:rPr lang="ru-RU" sz="1300" baseline="0" dirty="0" smtClean="0"/>
                        <a:t> перекрытий</a:t>
                      </a:r>
                      <a:endParaRPr lang="ru-RU" sz="1300" dirty="0"/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348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Перекрытая</a:t>
                      </a:r>
                      <a:r>
                        <a:rPr lang="ru-RU" sz="1300" baseline="0" dirty="0" smtClean="0"/>
                        <a:t> улица</a:t>
                      </a:r>
                      <a:endParaRPr lang="ru-RU" sz="1300" dirty="0"/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3337223195"/>
                  </a:ext>
                </a:extLst>
              </a:tr>
              <a:tr h="376776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Полиция</a:t>
                      </a:r>
                      <a:endParaRPr lang="ru-RU" sz="1300" dirty="0"/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204442365"/>
                  </a:ext>
                </a:extLst>
              </a:tr>
            </a:tbl>
          </a:graphicData>
        </a:graphic>
      </p:graphicFrame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14" y="8313792"/>
            <a:ext cx="343511" cy="257633"/>
          </a:xfrm>
          <a:prstGeom prst="rect">
            <a:avLst/>
          </a:prstGeom>
        </p:spPr>
      </p:pic>
      <p:cxnSp>
        <p:nvCxnSpPr>
          <p:cNvPr id="61" name="Прямая соединительная линия 60"/>
          <p:cNvCxnSpPr/>
          <p:nvPr/>
        </p:nvCxnSpPr>
        <p:spPr>
          <a:xfrm>
            <a:off x="9669753" y="8998343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3" name="Group 407">
            <a:extLst>
              <a:ext uri="{FF2B5EF4-FFF2-40B4-BE49-F238E27FC236}">
                <a16:creationId xmlns:a16="http://schemas.microsoft.com/office/drawing/2014/main" id="{A207EAAD-0518-84FE-5E71-3006EB89CA29}"/>
              </a:ext>
            </a:extLst>
          </p:cNvPr>
          <p:cNvGrpSpPr>
            <a:grpSpLocks/>
          </p:cNvGrpSpPr>
          <p:nvPr/>
        </p:nvGrpSpPr>
        <p:grpSpPr bwMode="auto">
          <a:xfrm rot="1303461">
            <a:off x="4304503" y="5833732"/>
            <a:ext cx="656041" cy="269206"/>
            <a:chOff x="2828" y="3832"/>
            <a:chExt cx="782" cy="315"/>
          </a:xfrm>
        </p:grpSpPr>
        <p:grpSp>
          <p:nvGrpSpPr>
            <p:cNvPr id="64" name="Group 408">
              <a:extLst>
                <a:ext uri="{FF2B5EF4-FFF2-40B4-BE49-F238E27FC236}">
                  <a16:creationId xmlns:a16="http://schemas.microsoft.com/office/drawing/2014/main" id="{FA1811B5-281A-61B2-EED6-BE27F0284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8" y="3853"/>
              <a:ext cx="782" cy="294"/>
              <a:chOff x="2828" y="3853"/>
              <a:chExt cx="782" cy="294"/>
            </a:xfrm>
          </p:grpSpPr>
          <p:grpSp>
            <p:nvGrpSpPr>
              <p:cNvPr id="72" name="Group 409">
                <a:extLst>
                  <a:ext uri="{FF2B5EF4-FFF2-40B4-BE49-F238E27FC236}">
                    <a16:creationId xmlns:a16="http://schemas.microsoft.com/office/drawing/2014/main" id="{8C363BFE-CBE3-8AB3-AC7D-3BDF64BC7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7" y="3862"/>
                <a:ext cx="109" cy="62"/>
                <a:chOff x="3217" y="3862"/>
                <a:chExt cx="109" cy="62"/>
              </a:xfrm>
            </p:grpSpPr>
            <p:sp>
              <p:nvSpPr>
                <p:cNvPr id="194" name="Freeform 410">
                  <a:extLst>
                    <a:ext uri="{FF2B5EF4-FFF2-40B4-BE49-F238E27FC236}">
                      <a16:creationId xmlns:a16="http://schemas.microsoft.com/office/drawing/2014/main" id="{C899C768-EB4C-C83E-CC47-B52DAAED78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" y="3862"/>
                  <a:ext cx="21" cy="58"/>
                </a:xfrm>
                <a:custGeom>
                  <a:avLst/>
                  <a:gdLst>
                    <a:gd name="T0" fmla="*/ 21 w 21"/>
                    <a:gd name="T1" fmla="*/ 0 h 58"/>
                    <a:gd name="T2" fmla="*/ 18 w 21"/>
                    <a:gd name="T3" fmla="*/ 4 h 58"/>
                    <a:gd name="T4" fmla="*/ 8 w 21"/>
                    <a:gd name="T5" fmla="*/ 35 h 58"/>
                    <a:gd name="T6" fmla="*/ 0 w 21"/>
                    <a:gd name="T7" fmla="*/ 58 h 58"/>
                    <a:gd name="T8" fmla="*/ 7 w 21"/>
                    <a:gd name="T9" fmla="*/ 56 h 58"/>
                    <a:gd name="T10" fmla="*/ 21 w 21"/>
                    <a:gd name="T11" fmla="*/ 0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58"/>
                    <a:gd name="T20" fmla="*/ 21 w 21"/>
                    <a:gd name="T21" fmla="*/ 58 h 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58">
                      <a:moveTo>
                        <a:pt x="21" y="0"/>
                      </a:moveTo>
                      <a:lnTo>
                        <a:pt x="18" y="4"/>
                      </a:lnTo>
                      <a:lnTo>
                        <a:pt x="8" y="35"/>
                      </a:lnTo>
                      <a:lnTo>
                        <a:pt x="0" y="58"/>
                      </a:lnTo>
                      <a:lnTo>
                        <a:pt x="7" y="56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  <p:sp>
              <p:nvSpPr>
                <p:cNvPr id="195" name="Freeform 411">
                  <a:extLst>
                    <a:ext uri="{FF2B5EF4-FFF2-40B4-BE49-F238E27FC236}">
                      <a16:creationId xmlns:a16="http://schemas.microsoft.com/office/drawing/2014/main" id="{6EF5DF36-436D-70A8-FAD2-45BB81588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3865"/>
                  <a:ext cx="46" cy="59"/>
                </a:xfrm>
                <a:custGeom>
                  <a:avLst/>
                  <a:gdLst>
                    <a:gd name="T0" fmla="*/ 36 w 46"/>
                    <a:gd name="T1" fmla="*/ 0 h 59"/>
                    <a:gd name="T2" fmla="*/ 0 w 46"/>
                    <a:gd name="T3" fmla="*/ 59 h 59"/>
                    <a:gd name="T4" fmla="*/ 15 w 46"/>
                    <a:gd name="T5" fmla="*/ 59 h 59"/>
                    <a:gd name="T6" fmla="*/ 46 w 46"/>
                    <a:gd name="T7" fmla="*/ 1 h 59"/>
                    <a:gd name="T8" fmla="*/ 36 w 46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59"/>
                    <a:gd name="T17" fmla="*/ 46 w 46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59">
                      <a:moveTo>
                        <a:pt x="36" y="0"/>
                      </a:moveTo>
                      <a:lnTo>
                        <a:pt x="0" y="59"/>
                      </a:lnTo>
                      <a:lnTo>
                        <a:pt x="15" y="59"/>
                      </a:lnTo>
                      <a:lnTo>
                        <a:pt x="46" y="1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</p:grpSp>
          <p:grpSp>
            <p:nvGrpSpPr>
              <p:cNvPr id="73" name="Group 412">
                <a:extLst>
                  <a:ext uri="{FF2B5EF4-FFF2-40B4-BE49-F238E27FC236}">
                    <a16:creationId xmlns:a16="http://schemas.microsoft.com/office/drawing/2014/main" id="{8BC12C63-5BA0-03A4-9FD6-D6E051A72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4" y="3876"/>
                <a:ext cx="416" cy="99"/>
                <a:chOff x="3064" y="3876"/>
                <a:chExt cx="416" cy="99"/>
              </a:xfrm>
            </p:grpSpPr>
            <p:sp>
              <p:nvSpPr>
                <p:cNvPr id="178" name="Freeform 413">
                  <a:extLst>
                    <a:ext uri="{FF2B5EF4-FFF2-40B4-BE49-F238E27FC236}">
                      <a16:creationId xmlns:a16="http://schemas.microsoft.com/office/drawing/2014/main" id="{CC1B932A-1DFD-B867-16FC-4D8BFEEE2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7" y="3904"/>
                  <a:ext cx="403" cy="53"/>
                </a:xfrm>
                <a:custGeom>
                  <a:avLst/>
                  <a:gdLst>
                    <a:gd name="T0" fmla="*/ 225 w 403"/>
                    <a:gd name="T1" fmla="*/ 14 h 53"/>
                    <a:gd name="T2" fmla="*/ 233 w 403"/>
                    <a:gd name="T3" fmla="*/ 9 h 53"/>
                    <a:gd name="T4" fmla="*/ 238 w 403"/>
                    <a:gd name="T5" fmla="*/ 4 h 53"/>
                    <a:gd name="T6" fmla="*/ 245 w 403"/>
                    <a:gd name="T7" fmla="*/ 3 h 53"/>
                    <a:gd name="T8" fmla="*/ 251 w 403"/>
                    <a:gd name="T9" fmla="*/ 0 h 53"/>
                    <a:gd name="T10" fmla="*/ 262 w 403"/>
                    <a:gd name="T11" fmla="*/ 0 h 53"/>
                    <a:gd name="T12" fmla="*/ 365 w 403"/>
                    <a:gd name="T13" fmla="*/ 6 h 53"/>
                    <a:gd name="T14" fmla="*/ 375 w 403"/>
                    <a:gd name="T15" fmla="*/ 7 h 53"/>
                    <a:gd name="T16" fmla="*/ 380 w 403"/>
                    <a:gd name="T17" fmla="*/ 7 h 53"/>
                    <a:gd name="T18" fmla="*/ 385 w 403"/>
                    <a:gd name="T19" fmla="*/ 9 h 53"/>
                    <a:gd name="T20" fmla="*/ 390 w 403"/>
                    <a:gd name="T21" fmla="*/ 10 h 53"/>
                    <a:gd name="T22" fmla="*/ 393 w 403"/>
                    <a:gd name="T23" fmla="*/ 11 h 53"/>
                    <a:gd name="T24" fmla="*/ 394 w 403"/>
                    <a:gd name="T25" fmla="*/ 13 h 53"/>
                    <a:gd name="T26" fmla="*/ 398 w 403"/>
                    <a:gd name="T27" fmla="*/ 16 h 53"/>
                    <a:gd name="T28" fmla="*/ 399 w 403"/>
                    <a:gd name="T29" fmla="*/ 20 h 53"/>
                    <a:gd name="T30" fmla="*/ 403 w 403"/>
                    <a:gd name="T31" fmla="*/ 27 h 53"/>
                    <a:gd name="T32" fmla="*/ 399 w 403"/>
                    <a:gd name="T33" fmla="*/ 40 h 53"/>
                    <a:gd name="T34" fmla="*/ 243 w 403"/>
                    <a:gd name="T35" fmla="*/ 53 h 53"/>
                    <a:gd name="T36" fmla="*/ 132 w 403"/>
                    <a:gd name="T37" fmla="*/ 40 h 53"/>
                    <a:gd name="T38" fmla="*/ 0 w 403"/>
                    <a:gd name="T39" fmla="*/ 26 h 53"/>
                    <a:gd name="T40" fmla="*/ 122 w 403"/>
                    <a:gd name="T41" fmla="*/ 17 h 53"/>
                    <a:gd name="T42" fmla="*/ 202 w 403"/>
                    <a:gd name="T43" fmla="*/ 16 h 53"/>
                    <a:gd name="T44" fmla="*/ 225 w 403"/>
                    <a:gd name="T45" fmla="*/ 14 h 5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03"/>
                    <a:gd name="T70" fmla="*/ 0 h 53"/>
                    <a:gd name="T71" fmla="*/ 403 w 403"/>
                    <a:gd name="T72" fmla="*/ 53 h 5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03" h="53">
                      <a:moveTo>
                        <a:pt x="225" y="14"/>
                      </a:moveTo>
                      <a:lnTo>
                        <a:pt x="233" y="9"/>
                      </a:lnTo>
                      <a:lnTo>
                        <a:pt x="238" y="4"/>
                      </a:lnTo>
                      <a:lnTo>
                        <a:pt x="245" y="3"/>
                      </a:lnTo>
                      <a:lnTo>
                        <a:pt x="251" y="0"/>
                      </a:lnTo>
                      <a:lnTo>
                        <a:pt x="262" y="0"/>
                      </a:lnTo>
                      <a:lnTo>
                        <a:pt x="365" y="6"/>
                      </a:lnTo>
                      <a:lnTo>
                        <a:pt x="375" y="7"/>
                      </a:lnTo>
                      <a:lnTo>
                        <a:pt x="380" y="7"/>
                      </a:lnTo>
                      <a:lnTo>
                        <a:pt x="385" y="9"/>
                      </a:lnTo>
                      <a:lnTo>
                        <a:pt x="390" y="10"/>
                      </a:lnTo>
                      <a:lnTo>
                        <a:pt x="393" y="11"/>
                      </a:lnTo>
                      <a:lnTo>
                        <a:pt x="394" y="13"/>
                      </a:lnTo>
                      <a:lnTo>
                        <a:pt x="398" y="16"/>
                      </a:lnTo>
                      <a:lnTo>
                        <a:pt x="399" y="20"/>
                      </a:lnTo>
                      <a:lnTo>
                        <a:pt x="403" y="27"/>
                      </a:lnTo>
                      <a:lnTo>
                        <a:pt x="399" y="40"/>
                      </a:lnTo>
                      <a:lnTo>
                        <a:pt x="243" y="53"/>
                      </a:lnTo>
                      <a:lnTo>
                        <a:pt x="132" y="40"/>
                      </a:lnTo>
                      <a:lnTo>
                        <a:pt x="0" y="26"/>
                      </a:lnTo>
                      <a:lnTo>
                        <a:pt x="122" y="17"/>
                      </a:lnTo>
                      <a:lnTo>
                        <a:pt x="202" y="16"/>
                      </a:lnTo>
                      <a:lnTo>
                        <a:pt x="225" y="14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  <p:grpSp>
              <p:nvGrpSpPr>
                <p:cNvPr id="179" name="Group 414">
                  <a:extLst>
                    <a:ext uri="{FF2B5EF4-FFF2-40B4-BE49-F238E27FC236}">
                      <a16:creationId xmlns:a16="http://schemas.microsoft.com/office/drawing/2014/main" id="{08CF7A4C-BA6E-1167-8574-F2246E7798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64" y="3876"/>
                  <a:ext cx="326" cy="99"/>
                  <a:chOff x="3064" y="3876"/>
                  <a:chExt cx="326" cy="99"/>
                </a:xfrm>
              </p:grpSpPr>
              <p:grpSp>
                <p:nvGrpSpPr>
                  <p:cNvPr id="180" name="Group 415">
                    <a:extLst>
                      <a:ext uri="{FF2B5EF4-FFF2-40B4-BE49-F238E27FC236}">
                        <a16:creationId xmlns:a16="http://schemas.microsoft.com/office/drawing/2014/main" id="{3A755406-BE5D-09A5-E6F2-9CEF42D1FE9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0" y="3876"/>
                    <a:ext cx="230" cy="99"/>
                    <a:chOff x="3160" y="3876"/>
                    <a:chExt cx="230" cy="99"/>
                  </a:xfrm>
                </p:grpSpPr>
                <p:grpSp>
                  <p:nvGrpSpPr>
                    <p:cNvPr id="182" name="Group 416">
                      <a:extLst>
                        <a:ext uri="{FF2B5EF4-FFF2-40B4-BE49-F238E27FC236}">
                          <a16:creationId xmlns:a16="http://schemas.microsoft.com/office/drawing/2014/main" id="{918EB5F8-9FED-E0CF-C304-9698EA3317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6" y="3879"/>
                      <a:ext cx="134" cy="96"/>
                      <a:chOff x="3256" y="3879"/>
                      <a:chExt cx="134" cy="96"/>
                    </a:xfrm>
                  </p:grpSpPr>
                  <p:grpSp>
                    <p:nvGrpSpPr>
                      <p:cNvPr id="189" name="Group 417">
                        <a:extLst>
                          <a:ext uri="{FF2B5EF4-FFF2-40B4-BE49-F238E27FC236}">
                            <a16:creationId xmlns:a16="http://schemas.microsoft.com/office/drawing/2014/main" id="{645620C5-2459-9585-F9B3-A56636E131E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43" y="3898"/>
                        <a:ext cx="22" cy="7"/>
                        <a:chOff x="3343" y="3898"/>
                        <a:chExt cx="22" cy="7"/>
                      </a:xfrm>
                    </p:grpSpPr>
                    <p:sp>
                      <p:nvSpPr>
                        <p:cNvPr id="192" name="Line 418">
                          <a:extLst>
                            <a:ext uri="{FF2B5EF4-FFF2-40B4-BE49-F238E27FC236}">
                              <a16:creationId xmlns:a16="http://schemas.microsoft.com/office/drawing/2014/main" id="{D1E71F87-3801-9960-A7A3-D9F00521937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343" y="3898"/>
                          <a:ext cx="1" cy="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201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93" name="Line 419">
                          <a:extLst>
                            <a:ext uri="{FF2B5EF4-FFF2-40B4-BE49-F238E27FC236}">
                              <a16:creationId xmlns:a16="http://schemas.microsoft.com/office/drawing/2014/main" id="{64EEFC31-6ED7-64D4-895B-13ECA00D142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64" y="3900"/>
                          <a:ext cx="1" cy="5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201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  <p:sp>
                    <p:nvSpPr>
                      <p:cNvPr id="190" name="Freeform 420">
                        <a:extLst>
                          <a:ext uri="{FF2B5EF4-FFF2-40B4-BE49-F238E27FC236}">
                            <a16:creationId xmlns:a16="http://schemas.microsoft.com/office/drawing/2014/main" id="{BC9AB3ED-8628-BE85-75B8-9996A0F16BE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6" y="3901"/>
                        <a:ext cx="134" cy="74"/>
                      </a:xfrm>
                      <a:custGeom>
                        <a:avLst/>
                        <a:gdLst>
                          <a:gd name="T0" fmla="*/ 40 w 134"/>
                          <a:gd name="T1" fmla="*/ 27 h 74"/>
                          <a:gd name="T2" fmla="*/ 43 w 134"/>
                          <a:gd name="T3" fmla="*/ 23 h 74"/>
                          <a:gd name="T4" fmla="*/ 48 w 134"/>
                          <a:gd name="T5" fmla="*/ 19 h 74"/>
                          <a:gd name="T6" fmla="*/ 62 w 134"/>
                          <a:gd name="T7" fmla="*/ 3 h 74"/>
                          <a:gd name="T8" fmla="*/ 64 w 134"/>
                          <a:gd name="T9" fmla="*/ 1 h 74"/>
                          <a:gd name="T10" fmla="*/ 66 w 134"/>
                          <a:gd name="T11" fmla="*/ 1 h 74"/>
                          <a:gd name="T12" fmla="*/ 69 w 134"/>
                          <a:gd name="T13" fmla="*/ 0 h 74"/>
                          <a:gd name="T14" fmla="*/ 70 w 134"/>
                          <a:gd name="T15" fmla="*/ 0 h 74"/>
                          <a:gd name="T16" fmla="*/ 74 w 134"/>
                          <a:gd name="T17" fmla="*/ 0 h 74"/>
                          <a:gd name="T18" fmla="*/ 118 w 134"/>
                          <a:gd name="T19" fmla="*/ 3 h 74"/>
                          <a:gd name="T20" fmla="*/ 119 w 134"/>
                          <a:gd name="T21" fmla="*/ 3 h 74"/>
                          <a:gd name="T22" fmla="*/ 124 w 134"/>
                          <a:gd name="T23" fmla="*/ 3 h 74"/>
                          <a:gd name="T24" fmla="*/ 126 w 134"/>
                          <a:gd name="T25" fmla="*/ 3 h 74"/>
                          <a:gd name="T26" fmla="*/ 129 w 134"/>
                          <a:gd name="T27" fmla="*/ 4 h 74"/>
                          <a:gd name="T28" fmla="*/ 132 w 134"/>
                          <a:gd name="T29" fmla="*/ 4 h 74"/>
                          <a:gd name="T30" fmla="*/ 134 w 134"/>
                          <a:gd name="T31" fmla="*/ 6 h 74"/>
                          <a:gd name="T32" fmla="*/ 134 w 134"/>
                          <a:gd name="T33" fmla="*/ 9 h 74"/>
                          <a:gd name="T34" fmla="*/ 134 w 134"/>
                          <a:gd name="T35" fmla="*/ 12 h 74"/>
                          <a:gd name="T36" fmla="*/ 134 w 134"/>
                          <a:gd name="T37" fmla="*/ 13 h 74"/>
                          <a:gd name="T38" fmla="*/ 134 w 134"/>
                          <a:gd name="T39" fmla="*/ 16 h 74"/>
                          <a:gd name="T40" fmla="*/ 121 w 134"/>
                          <a:gd name="T41" fmla="*/ 32 h 74"/>
                          <a:gd name="T42" fmla="*/ 118 w 134"/>
                          <a:gd name="T43" fmla="*/ 38 h 74"/>
                          <a:gd name="T44" fmla="*/ 114 w 134"/>
                          <a:gd name="T45" fmla="*/ 40 h 74"/>
                          <a:gd name="T46" fmla="*/ 111 w 134"/>
                          <a:gd name="T47" fmla="*/ 46 h 74"/>
                          <a:gd name="T48" fmla="*/ 106 w 134"/>
                          <a:gd name="T49" fmla="*/ 51 h 74"/>
                          <a:gd name="T50" fmla="*/ 101 w 134"/>
                          <a:gd name="T51" fmla="*/ 55 h 74"/>
                          <a:gd name="T52" fmla="*/ 80 w 134"/>
                          <a:gd name="T53" fmla="*/ 74 h 74"/>
                          <a:gd name="T54" fmla="*/ 0 w 134"/>
                          <a:gd name="T55" fmla="*/ 64 h 74"/>
                          <a:gd name="T56" fmla="*/ 30 w 134"/>
                          <a:gd name="T57" fmla="*/ 36 h 74"/>
                          <a:gd name="T58" fmla="*/ 35 w 134"/>
                          <a:gd name="T59" fmla="*/ 33 h 74"/>
                          <a:gd name="T60" fmla="*/ 40 w 134"/>
                          <a:gd name="T61" fmla="*/ 27 h 74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134"/>
                          <a:gd name="T94" fmla="*/ 0 h 74"/>
                          <a:gd name="T95" fmla="*/ 134 w 134"/>
                          <a:gd name="T96" fmla="*/ 74 h 74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134" h="74">
                            <a:moveTo>
                              <a:pt x="40" y="27"/>
                            </a:moveTo>
                            <a:lnTo>
                              <a:pt x="43" y="23"/>
                            </a:lnTo>
                            <a:lnTo>
                              <a:pt x="48" y="19"/>
                            </a:lnTo>
                            <a:lnTo>
                              <a:pt x="62" y="3"/>
                            </a:lnTo>
                            <a:lnTo>
                              <a:pt x="64" y="1"/>
                            </a:lnTo>
                            <a:lnTo>
                              <a:pt x="66" y="1"/>
                            </a:lnTo>
                            <a:lnTo>
                              <a:pt x="69" y="0"/>
                            </a:lnTo>
                            <a:lnTo>
                              <a:pt x="70" y="0"/>
                            </a:lnTo>
                            <a:lnTo>
                              <a:pt x="74" y="0"/>
                            </a:lnTo>
                            <a:lnTo>
                              <a:pt x="118" y="3"/>
                            </a:lnTo>
                            <a:lnTo>
                              <a:pt x="119" y="3"/>
                            </a:lnTo>
                            <a:lnTo>
                              <a:pt x="124" y="3"/>
                            </a:lnTo>
                            <a:lnTo>
                              <a:pt x="126" y="3"/>
                            </a:lnTo>
                            <a:lnTo>
                              <a:pt x="129" y="4"/>
                            </a:lnTo>
                            <a:lnTo>
                              <a:pt x="132" y="4"/>
                            </a:lnTo>
                            <a:lnTo>
                              <a:pt x="134" y="6"/>
                            </a:lnTo>
                            <a:lnTo>
                              <a:pt x="134" y="9"/>
                            </a:lnTo>
                            <a:lnTo>
                              <a:pt x="134" y="12"/>
                            </a:lnTo>
                            <a:lnTo>
                              <a:pt x="134" y="13"/>
                            </a:lnTo>
                            <a:lnTo>
                              <a:pt x="134" y="16"/>
                            </a:lnTo>
                            <a:lnTo>
                              <a:pt x="121" y="32"/>
                            </a:lnTo>
                            <a:lnTo>
                              <a:pt x="118" y="38"/>
                            </a:lnTo>
                            <a:lnTo>
                              <a:pt x="114" y="40"/>
                            </a:lnTo>
                            <a:lnTo>
                              <a:pt x="111" y="46"/>
                            </a:lnTo>
                            <a:lnTo>
                              <a:pt x="106" y="51"/>
                            </a:lnTo>
                            <a:lnTo>
                              <a:pt x="101" y="55"/>
                            </a:lnTo>
                            <a:lnTo>
                              <a:pt x="80" y="74"/>
                            </a:lnTo>
                            <a:lnTo>
                              <a:pt x="0" y="64"/>
                            </a:lnTo>
                            <a:lnTo>
                              <a:pt x="30" y="36"/>
                            </a:lnTo>
                            <a:lnTo>
                              <a:pt x="35" y="33"/>
                            </a:lnTo>
                            <a:lnTo>
                              <a:pt x="40" y="27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191" name="Freeform 421">
                        <a:extLst>
                          <a:ext uri="{FF2B5EF4-FFF2-40B4-BE49-F238E27FC236}">
                            <a16:creationId xmlns:a16="http://schemas.microsoft.com/office/drawing/2014/main" id="{ECD0F7FA-9904-9BB6-943D-6FD8DD02253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33" y="3879"/>
                        <a:ext cx="47" cy="22"/>
                      </a:xfrm>
                      <a:custGeom>
                        <a:avLst/>
                        <a:gdLst>
                          <a:gd name="T0" fmla="*/ 5 w 47"/>
                          <a:gd name="T1" fmla="*/ 3 h 22"/>
                          <a:gd name="T2" fmla="*/ 0 w 47"/>
                          <a:gd name="T3" fmla="*/ 15 h 22"/>
                          <a:gd name="T4" fmla="*/ 0 w 47"/>
                          <a:gd name="T5" fmla="*/ 16 h 22"/>
                          <a:gd name="T6" fmla="*/ 0 w 47"/>
                          <a:gd name="T7" fmla="*/ 18 h 22"/>
                          <a:gd name="T8" fmla="*/ 2 w 47"/>
                          <a:gd name="T9" fmla="*/ 19 h 22"/>
                          <a:gd name="T10" fmla="*/ 2 w 47"/>
                          <a:gd name="T11" fmla="*/ 19 h 22"/>
                          <a:gd name="T12" fmla="*/ 41 w 47"/>
                          <a:gd name="T13" fmla="*/ 22 h 22"/>
                          <a:gd name="T14" fmla="*/ 42 w 47"/>
                          <a:gd name="T15" fmla="*/ 22 h 22"/>
                          <a:gd name="T16" fmla="*/ 44 w 47"/>
                          <a:gd name="T17" fmla="*/ 22 h 22"/>
                          <a:gd name="T18" fmla="*/ 46 w 47"/>
                          <a:gd name="T19" fmla="*/ 21 h 22"/>
                          <a:gd name="T20" fmla="*/ 47 w 47"/>
                          <a:gd name="T21" fmla="*/ 19 h 22"/>
                          <a:gd name="T22" fmla="*/ 47 w 47"/>
                          <a:gd name="T23" fmla="*/ 18 h 22"/>
                          <a:gd name="T24" fmla="*/ 46 w 47"/>
                          <a:gd name="T25" fmla="*/ 5 h 22"/>
                          <a:gd name="T26" fmla="*/ 42 w 47"/>
                          <a:gd name="T27" fmla="*/ 2 h 22"/>
                          <a:gd name="T28" fmla="*/ 41 w 47"/>
                          <a:gd name="T29" fmla="*/ 2 h 22"/>
                          <a:gd name="T30" fmla="*/ 37 w 47"/>
                          <a:gd name="T31" fmla="*/ 0 h 22"/>
                          <a:gd name="T32" fmla="*/ 8 w 47"/>
                          <a:gd name="T33" fmla="*/ 2 h 22"/>
                          <a:gd name="T34" fmla="*/ 6 w 47"/>
                          <a:gd name="T35" fmla="*/ 2 h 22"/>
                          <a:gd name="T36" fmla="*/ 5 w 47"/>
                          <a:gd name="T37" fmla="*/ 3 h 22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47"/>
                          <a:gd name="T58" fmla="*/ 0 h 22"/>
                          <a:gd name="T59" fmla="*/ 47 w 47"/>
                          <a:gd name="T60" fmla="*/ 22 h 22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47" h="22">
                            <a:moveTo>
                              <a:pt x="5" y="3"/>
                            </a:moveTo>
                            <a:lnTo>
                              <a:pt x="0" y="15"/>
                            </a:lnTo>
                            <a:lnTo>
                              <a:pt x="0" y="16"/>
                            </a:lnTo>
                            <a:lnTo>
                              <a:pt x="0" y="18"/>
                            </a:lnTo>
                            <a:lnTo>
                              <a:pt x="2" y="19"/>
                            </a:lnTo>
                            <a:lnTo>
                              <a:pt x="41" y="22"/>
                            </a:lnTo>
                            <a:lnTo>
                              <a:pt x="42" y="22"/>
                            </a:lnTo>
                            <a:lnTo>
                              <a:pt x="44" y="22"/>
                            </a:lnTo>
                            <a:lnTo>
                              <a:pt x="46" y="21"/>
                            </a:lnTo>
                            <a:lnTo>
                              <a:pt x="47" y="19"/>
                            </a:lnTo>
                            <a:lnTo>
                              <a:pt x="47" y="18"/>
                            </a:lnTo>
                            <a:lnTo>
                              <a:pt x="46" y="5"/>
                            </a:lnTo>
                            <a:lnTo>
                              <a:pt x="42" y="2"/>
                            </a:lnTo>
                            <a:lnTo>
                              <a:pt x="41" y="2"/>
                            </a:lnTo>
                            <a:lnTo>
                              <a:pt x="37" y="0"/>
                            </a:lnTo>
                            <a:lnTo>
                              <a:pt x="8" y="2"/>
                            </a:lnTo>
                            <a:lnTo>
                              <a:pt x="6" y="2"/>
                            </a:lnTo>
                            <a:lnTo>
                              <a:pt x="5" y="3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  <p:grpSp>
                  <p:nvGrpSpPr>
                    <p:cNvPr id="183" name="Group 422">
                      <a:extLst>
                        <a:ext uri="{FF2B5EF4-FFF2-40B4-BE49-F238E27FC236}">
                          <a16:creationId xmlns:a16="http://schemas.microsoft.com/office/drawing/2014/main" id="{93AF7D22-04CC-2121-1B83-71AFA39DBCC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0" y="3876"/>
                      <a:ext cx="132" cy="94"/>
                      <a:chOff x="3160" y="3876"/>
                      <a:chExt cx="132" cy="94"/>
                    </a:xfrm>
                  </p:grpSpPr>
                  <p:grpSp>
                    <p:nvGrpSpPr>
                      <p:cNvPr id="184" name="Group 423">
                        <a:extLst>
                          <a:ext uri="{FF2B5EF4-FFF2-40B4-BE49-F238E27FC236}">
                            <a16:creationId xmlns:a16="http://schemas.microsoft.com/office/drawing/2014/main" id="{F19BF118-FF86-FF61-05D1-CD833C9CFBD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7" y="3892"/>
                        <a:ext cx="22" cy="8"/>
                        <a:chOff x="3247" y="3892"/>
                        <a:chExt cx="22" cy="8"/>
                      </a:xfrm>
                    </p:grpSpPr>
                    <p:sp>
                      <p:nvSpPr>
                        <p:cNvPr id="187" name="Line 424">
                          <a:extLst>
                            <a:ext uri="{FF2B5EF4-FFF2-40B4-BE49-F238E27FC236}">
                              <a16:creationId xmlns:a16="http://schemas.microsoft.com/office/drawing/2014/main" id="{261D7297-6E0D-709D-2D3B-110D20D8C86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247" y="3892"/>
                          <a:ext cx="3" cy="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201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88" name="Line 425">
                          <a:extLst>
                            <a:ext uri="{FF2B5EF4-FFF2-40B4-BE49-F238E27FC236}">
                              <a16:creationId xmlns:a16="http://schemas.microsoft.com/office/drawing/2014/main" id="{4373871F-E0BB-888C-735D-DA67BFEFECF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268" y="3894"/>
                          <a:ext cx="1" cy="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201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  <p:sp>
                    <p:nvSpPr>
                      <p:cNvPr id="185" name="Freeform 426">
                        <a:extLst>
                          <a:ext uri="{FF2B5EF4-FFF2-40B4-BE49-F238E27FC236}">
                            <a16:creationId xmlns:a16="http://schemas.microsoft.com/office/drawing/2014/main" id="{8FEFB83B-0094-7E3B-3D11-11A45F11158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0" y="3897"/>
                        <a:ext cx="132" cy="73"/>
                      </a:xfrm>
                      <a:custGeom>
                        <a:avLst/>
                        <a:gdLst>
                          <a:gd name="T0" fmla="*/ 38 w 132"/>
                          <a:gd name="T1" fmla="*/ 27 h 73"/>
                          <a:gd name="T2" fmla="*/ 43 w 132"/>
                          <a:gd name="T3" fmla="*/ 23 h 73"/>
                          <a:gd name="T4" fmla="*/ 46 w 132"/>
                          <a:gd name="T5" fmla="*/ 18 h 73"/>
                          <a:gd name="T6" fmla="*/ 61 w 132"/>
                          <a:gd name="T7" fmla="*/ 3 h 73"/>
                          <a:gd name="T8" fmla="*/ 64 w 132"/>
                          <a:gd name="T9" fmla="*/ 1 h 73"/>
                          <a:gd name="T10" fmla="*/ 65 w 132"/>
                          <a:gd name="T11" fmla="*/ 0 h 73"/>
                          <a:gd name="T12" fmla="*/ 67 w 132"/>
                          <a:gd name="T13" fmla="*/ 0 h 73"/>
                          <a:gd name="T14" fmla="*/ 70 w 132"/>
                          <a:gd name="T15" fmla="*/ 0 h 73"/>
                          <a:gd name="T16" fmla="*/ 72 w 132"/>
                          <a:gd name="T17" fmla="*/ 0 h 73"/>
                          <a:gd name="T18" fmla="*/ 116 w 132"/>
                          <a:gd name="T19" fmla="*/ 1 h 73"/>
                          <a:gd name="T20" fmla="*/ 119 w 132"/>
                          <a:gd name="T21" fmla="*/ 3 h 73"/>
                          <a:gd name="T22" fmla="*/ 122 w 132"/>
                          <a:gd name="T23" fmla="*/ 3 h 73"/>
                          <a:gd name="T24" fmla="*/ 126 w 132"/>
                          <a:gd name="T25" fmla="*/ 3 h 73"/>
                          <a:gd name="T26" fmla="*/ 129 w 132"/>
                          <a:gd name="T27" fmla="*/ 3 h 73"/>
                          <a:gd name="T28" fmla="*/ 131 w 132"/>
                          <a:gd name="T29" fmla="*/ 4 h 73"/>
                          <a:gd name="T30" fmla="*/ 132 w 132"/>
                          <a:gd name="T31" fmla="*/ 5 h 73"/>
                          <a:gd name="T32" fmla="*/ 132 w 132"/>
                          <a:gd name="T33" fmla="*/ 8 h 73"/>
                          <a:gd name="T34" fmla="*/ 132 w 132"/>
                          <a:gd name="T35" fmla="*/ 11 h 73"/>
                          <a:gd name="T36" fmla="*/ 132 w 132"/>
                          <a:gd name="T37" fmla="*/ 13 h 73"/>
                          <a:gd name="T38" fmla="*/ 132 w 132"/>
                          <a:gd name="T39" fmla="*/ 14 h 73"/>
                          <a:gd name="T40" fmla="*/ 121 w 132"/>
                          <a:gd name="T41" fmla="*/ 31 h 73"/>
                          <a:gd name="T42" fmla="*/ 116 w 132"/>
                          <a:gd name="T43" fmla="*/ 37 h 73"/>
                          <a:gd name="T44" fmla="*/ 113 w 132"/>
                          <a:gd name="T45" fmla="*/ 40 h 73"/>
                          <a:gd name="T46" fmla="*/ 109 w 132"/>
                          <a:gd name="T47" fmla="*/ 46 h 73"/>
                          <a:gd name="T48" fmla="*/ 105 w 132"/>
                          <a:gd name="T49" fmla="*/ 50 h 73"/>
                          <a:gd name="T50" fmla="*/ 101 w 132"/>
                          <a:gd name="T51" fmla="*/ 55 h 73"/>
                          <a:gd name="T52" fmla="*/ 78 w 132"/>
                          <a:gd name="T53" fmla="*/ 73 h 73"/>
                          <a:gd name="T54" fmla="*/ 0 w 132"/>
                          <a:gd name="T55" fmla="*/ 63 h 73"/>
                          <a:gd name="T56" fmla="*/ 28 w 132"/>
                          <a:gd name="T57" fmla="*/ 36 h 73"/>
                          <a:gd name="T58" fmla="*/ 33 w 132"/>
                          <a:gd name="T59" fmla="*/ 31 h 73"/>
                          <a:gd name="T60" fmla="*/ 38 w 132"/>
                          <a:gd name="T61" fmla="*/ 27 h 73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132"/>
                          <a:gd name="T94" fmla="*/ 0 h 73"/>
                          <a:gd name="T95" fmla="*/ 132 w 132"/>
                          <a:gd name="T96" fmla="*/ 73 h 73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132" h="73">
                            <a:moveTo>
                              <a:pt x="38" y="27"/>
                            </a:moveTo>
                            <a:lnTo>
                              <a:pt x="43" y="23"/>
                            </a:lnTo>
                            <a:lnTo>
                              <a:pt x="46" y="18"/>
                            </a:lnTo>
                            <a:lnTo>
                              <a:pt x="61" y="3"/>
                            </a:lnTo>
                            <a:lnTo>
                              <a:pt x="64" y="1"/>
                            </a:lnTo>
                            <a:lnTo>
                              <a:pt x="65" y="0"/>
                            </a:lnTo>
                            <a:lnTo>
                              <a:pt x="67" y="0"/>
                            </a:lnTo>
                            <a:lnTo>
                              <a:pt x="70" y="0"/>
                            </a:lnTo>
                            <a:lnTo>
                              <a:pt x="72" y="0"/>
                            </a:lnTo>
                            <a:lnTo>
                              <a:pt x="116" y="1"/>
                            </a:lnTo>
                            <a:lnTo>
                              <a:pt x="119" y="3"/>
                            </a:lnTo>
                            <a:lnTo>
                              <a:pt x="122" y="3"/>
                            </a:lnTo>
                            <a:lnTo>
                              <a:pt x="126" y="3"/>
                            </a:lnTo>
                            <a:lnTo>
                              <a:pt x="129" y="3"/>
                            </a:lnTo>
                            <a:lnTo>
                              <a:pt x="131" y="4"/>
                            </a:lnTo>
                            <a:lnTo>
                              <a:pt x="132" y="5"/>
                            </a:lnTo>
                            <a:lnTo>
                              <a:pt x="132" y="8"/>
                            </a:lnTo>
                            <a:lnTo>
                              <a:pt x="132" y="11"/>
                            </a:lnTo>
                            <a:lnTo>
                              <a:pt x="132" y="13"/>
                            </a:lnTo>
                            <a:lnTo>
                              <a:pt x="132" y="14"/>
                            </a:lnTo>
                            <a:lnTo>
                              <a:pt x="121" y="31"/>
                            </a:lnTo>
                            <a:lnTo>
                              <a:pt x="116" y="37"/>
                            </a:lnTo>
                            <a:lnTo>
                              <a:pt x="113" y="40"/>
                            </a:lnTo>
                            <a:lnTo>
                              <a:pt x="109" y="46"/>
                            </a:lnTo>
                            <a:lnTo>
                              <a:pt x="105" y="50"/>
                            </a:lnTo>
                            <a:lnTo>
                              <a:pt x="101" y="55"/>
                            </a:lnTo>
                            <a:lnTo>
                              <a:pt x="78" y="73"/>
                            </a:lnTo>
                            <a:lnTo>
                              <a:pt x="0" y="63"/>
                            </a:lnTo>
                            <a:lnTo>
                              <a:pt x="28" y="36"/>
                            </a:lnTo>
                            <a:lnTo>
                              <a:pt x="33" y="31"/>
                            </a:lnTo>
                            <a:lnTo>
                              <a:pt x="38" y="27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186" name="Freeform 427">
                        <a:extLst>
                          <a:ext uri="{FF2B5EF4-FFF2-40B4-BE49-F238E27FC236}">
                            <a16:creationId xmlns:a16="http://schemas.microsoft.com/office/drawing/2014/main" id="{DB81A653-671E-30C3-EED5-E6BC26DE876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35" y="3876"/>
                        <a:ext cx="47" cy="21"/>
                      </a:xfrm>
                      <a:custGeom>
                        <a:avLst/>
                        <a:gdLst>
                          <a:gd name="T0" fmla="*/ 5 w 47"/>
                          <a:gd name="T1" fmla="*/ 2 h 21"/>
                          <a:gd name="T2" fmla="*/ 0 w 47"/>
                          <a:gd name="T3" fmla="*/ 13 h 21"/>
                          <a:gd name="T4" fmla="*/ 0 w 47"/>
                          <a:gd name="T5" fmla="*/ 15 h 21"/>
                          <a:gd name="T6" fmla="*/ 0 w 47"/>
                          <a:gd name="T7" fmla="*/ 16 h 21"/>
                          <a:gd name="T8" fmla="*/ 2 w 47"/>
                          <a:gd name="T9" fmla="*/ 18 h 21"/>
                          <a:gd name="T10" fmla="*/ 3 w 47"/>
                          <a:gd name="T11" fmla="*/ 18 h 21"/>
                          <a:gd name="T12" fmla="*/ 41 w 47"/>
                          <a:gd name="T13" fmla="*/ 21 h 21"/>
                          <a:gd name="T14" fmla="*/ 43 w 47"/>
                          <a:gd name="T15" fmla="*/ 21 h 21"/>
                          <a:gd name="T16" fmla="*/ 44 w 47"/>
                          <a:gd name="T17" fmla="*/ 21 h 21"/>
                          <a:gd name="T18" fmla="*/ 46 w 47"/>
                          <a:gd name="T19" fmla="*/ 19 h 21"/>
                          <a:gd name="T20" fmla="*/ 47 w 47"/>
                          <a:gd name="T21" fmla="*/ 18 h 21"/>
                          <a:gd name="T22" fmla="*/ 47 w 47"/>
                          <a:gd name="T23" fmla="*/ 16 h 21"/>
                          <a:gd name="T24" fmla="*/ 46 w 47"/>
                          <a:gd name="T25" fmla="*/ 3 h 21"/>
                          <a:gd name="T26" fmla="*/ 44 w 47"/>
                          <a:gd name="T27" fmla="*/ 0 h 21"/>
                          <a:gd name="T28" fmla="*/ 41 w 47"/>
                          <a:gd name="T29" fmla="*/ 0 h 21"/>
                          <a:gd name="T30" fmla="*/ 38 w 47"/>
                          <a:gd name="T31" fmla="*/ 0 h 21"/>
                          <a:gd name="T32" fmla="*/ 8 w 47"/>
                          <a:gd name="T33" fmla="*/ 0 h 21"/>
                          <a:gd name="T34" fmla="*/ 7 w 47"/>
                          <a:gd name="T35" fmla="*/ 0 h 21"/>
                          <a:gd name="T36" fmla="*/ 5 w 47"/>
                          <a:gd name="T37" fmla="*/ 2 h 21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47"/>
                          <a:gd name="T58" fmla="*/ 0 h 21"/>
                          <a:gd name="T59" fmla="*/ 47 w 47"/>
                          <a:gd name="T60" fmla="*/ 21 h 21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47" h="21">
                            <a:moveTo>
                              <a:pt x="5" y="2"/>
                            </a:moveTo>
                            <a:lnTo>
                              <a:pt x="0" y="13"/>
                            </a:lnTo>
                            <a:lnTo>
                              <a:pt x="0" y="15"/>
                            </a:lnTo>
                            <a:lnTo>
                              <a:pt x="0" y="16"/>
                            </a:lnTo>
                            <a:lnTo>
                              <a:pt x="2" y="18"/>
                            </a:lnTo>
                            <a:lnTo>
                              <a:pt x="3" y="18"/>
                            </a:lnTo>
                            <a:lnTo>
                              <a:pt x="41" y="21"/>
                            </a:lnTo>
                            <a:lnTo>
                              <a:pt x="43" y="21"/>
                            </a:lnTo>
                            <a:lnTo>
                              <a:pt x="44" y="21"/>
                            </a:lnTo>
                            <a:lnTo>
                              <a:pt x="46" y="19"/>
                            </a:lnTo>
                            <a:lnTo>
                              <a:pt x="47" y="18"/>
                            </a:lnTo>
                            <a:lnTo>
                              <a:pt x="47" y="16"/>
                            </a:lnTo>
                            <a:lnTo>
                              <a:pt x="46" y="3"/>
                            </a:lnTo>
                            <a:lnTo>
                              <a:pt x="44" y="0"/>
                            </a:lnTo>
                            <a:lnTo>
                              <a:pt x="41" y="0"/>
                            </a:lnTo>
                            <a:lnTo>
                              <a:pt x="38" y="0"/>
                            </a:lnTo>
                            <a:lnTo>
                              <a:pt x="8" y="0"/>
                            </a:lnTo>
                            <a:lnTo>
                              <a:pt x="7" y="0"/>
                            </a:lnTo>
                            <a:lnTo>
                              <a:pt x="5" y="2"/>
                            </a:lnTo>
                            <a:close/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</p:grpSp>
              <p:sp>
                <p:nvSpPr>
                  <p:cNvPr id="181" name="Freeform 428">
                    <a:extLst>
                      <a:ext uri="{FF2B5EF4-FFF2-40B4-BE49-F238E27FC236}">
                        <a16:creationId xmlns:a16="http://schemas.microsoft.com/office/drawing/2014/main" id="{09E070D3-B3EF-5479-E119-0274704B12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64" y="3928"/>
                    <a:ext cx="238" cy="25"/>
                  </a:xfrm>
                  <a:custGeom>
                    <a:avLst/>
                    <a:gdLst>
                      <a:gd name="T0" fmla="*/ 12 w 238"/>
                      <a:gd name="T1" fmla="*/ 2 h 25"/>
                      <a:gd name="T2" fmla="*/ 30 w 238"/>
                      <a:gd name="T3" fmla="*/ 0 h 25"/>
                      <a:gd name="T4" fmla="*/ 43 w 238"/>
                      <a:gd name="T5" fmla="*/ 0 h 25"/>
                      <a:gd name="T6" fmla="*/ 51 w 238"/>
                      <a:gd name="T7" fmla="*/ 0 h 25"/>
                      <a:gd name="T8" fmla="*/ 95 w 238"/>
                      <a:gd name="T9" fmla="*/ 2 h 25"/>
                      <a:gd name="T10" fmla="*/ 101 w 238"/>
                      <a:gd name="T11" fmla="*/ 2 h 25"/>
                      <a:gd name="T12" fmla="*/ 106 w 238"/>
                      <a:gd name="T13" fmla="*/ 2 h 25"/>
                      <a:gd name="T14" fmla="*/ 111 w 238"/>
                      <a:gd name="T15" fmla="*/ 0 h 25"/>
                      <a:gd name="T16" fmla="*/ 116 w 238"/>
                      <a:gd name="T17" fmla="*/ 0 h 25"/>
                      <a:gd name="T18" fmla="*/ 140 w 238"/>
                      <a:gd name="T19" fmla="*/ 0 h 25"/>
                      <a:gd name="T20" fmla="*/ 168 w 238"/>
                      <a:gd name="T21" fmla="*/ 2 h 25"/>
                      <a:gd name="T22" fmla="*/ 176 w 238"/>
                      <a:gd name="T23" fmla="*/ 3 h 25"/>
                      <a:gd name="T24" fmla="*/ 184 w 238"/>
                      <a:gd name="T25" fmla="*/ 5 h 25"/>
                      <a:gd name="T26" fmla="*/ 194 w 238"/>
                      <a:gd name="T27" fmla="*/ 6 h 25"/>
                      <a:gd name="T28" fmla="*/ 204 w 238"/>
                      <a:gd name="T29" fmla="*/ 9 h 25"/>
                      <a:gd name="T30" fmla="*/ 212 w 238"/>
                      <a:gd name="T31" fmla="*/ 12 h 25"/>
                      <a:gd name="T32" fmla="*/ 220 w 238"/>
                      <a:gd name="T33" fmla="*/ 15 h 25"/>
                      <a:gd name="T34" fmla="*/ 238 w 238"/>
                      <a:gd name="T35" fmla="*/ 24 h 25"/>
                      <a:gd name="T36" fmla="*/ 189 w 238"/>
                      <a:gd name="T37" fmla="*/ 25 h 25"/>
                      <a:gd name="T38" fmla="*/ 0 w 238"/>
                      <a:gd name="T39" fmla="*/ 5 h 25"/>
                      <a:gd name="T40" fmla="*/ 12 w 238"/>
                      <a:gd name="T41" fmla="*/ 2 h 2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38"/>
                      <a:gd name="T64" fmla="*/ 0 h 25"/>
                      <a:gd name="T65" fmla="*/ 238 w 238"/>
                      <a:gd name="T66" fmla="*/ 25 h 2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38" h="25">
                        <a:moveTo>
                          <a:pt x="12" y="2"/>
                        </a:moveTo>
                        <a:lnTo>
                          <a:pt x="30" y="0"/>
                        </a:lnTo>
                        <a:lnTo>
                          <a:pt x="43" y="0"/>
                        </a:lnTo>
                        <a:lnTo>
                          <a:pt x="51" y="0"/>
                        </a:lnTo>
                        <a:lnTo>
                          <a:pt x="95" y="2"/>
                        </a:lnTo>
                        <a:lnTo>
                          <a:pt x="101" y="2"/>
                        </a:lnTo>
                        <a:lnTo>
                          <a:pt x="106" y="2"/>
                        </a:lnTo>
                        <a:lnTo>
                          <a:pt x="111" y="0"/>
                        </a:lnTo>
                        <a:lnTo>
                          <a:pt x="116" y="0"/>
                        </a:lnTo>
                        <a:lnTo>
                          <a:pt x="140" y="0"/>
                        </a:lnTo>
                        <a:lnTo>
                          <a:pt x="168" y="2"/>
                        </a:lnTo>
                        <a:lnTo>
                          <a:pt x="176" y="3"/>
                        </a:lnTo>
                        <a:lnTo>
                          <a:pt x="184" y="5"/>
                        </a:lnTo>
                        <a:lnTo>
                          <a:pt x="194" y="6"/>
                        </a:lnTo>
                        <a:lnTo>
                          <a:pt x="204" y="9"/>
                        </a:lnTo>
                        <a:lnTo>
                          <a:pt x="212" y="12"/>
                        </a:lnTo>
                        <a:lnTo>
                          <a:pt x="220" y="15"/>
                        </a:lnTo>
                        <a:lnTo>
                          <a:pt x="238" y="24"/>
                        </a:lnTo>
                        <a:lnTo>
                          <a:pt x="189" y="25"/>
                        </a:lnTo>
                        <a:lnTo>
                          <a:pt x="0" y="5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solidFill>
                    <a:srgbClr val="60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</p:grpSp>
          </p:grpSp>
          <p:grpSp>
            <p:nvGrpSpPr>
              <p:cNvPr id="74" name="Group 429">
                <a:extLst>
                  <a:ext uri="{FF2B5EF4-FFF2-40B4-BE49-F238E27FC236}">
                    <a16:creationId xmlns:a16="http://schemas.microsoft.com/office/drawing/2014/main" id="{C4252599-2ABD-F10F-72EC-6FDD062D11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32" y="3871"/>
                <a:ext cx="20" cy="62"/>
                <a:chOff x="3432" y="3871"/>
                <a:chExt cx="20" cy="62"/>
              </a:xfrm>
            </p:grpSpPr>
            <p:sp>
              <p:nvSpPr>
                <p:cNvPr id="176" name="Freeform 430">
                  <a:extLst>
                    <a:ext uri="{FF2B5EF4-FFF2-40B4-BE49-F238E27FC236}">
                      <a16:creationId xmlns:a16="http://schemas.microsoft.com/office/drawing/2014/main" id="{FF147C4F-376A-53F8-CA8A-7C3AB26AB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2" y="3871"/>
                  <a:ext cx="18" cy="62"/>
                </a:xfrm>
                <a:custGeom>
                  <a:avLst/>
                  <a:gdLst>
                    <a:gd name="T0" fmla="*/ 4 w 18"/>
                    <a:gd name="T1" fmla="*/ 0 h 62"/>
                    <a:gd name="T2" fmla="*/ 5 w 18"/>
                    <a:gd name="T3" fmla="*/ 3 h 62"/>
                    <a:gd name="T4" fmla="*/ 7 w 18"/>
                    <a:gd name="T5" fmla="*/ 11 h 62"/>
                    <a:gd name="T6" fmla="*/ 8 w 18"/>
                    <a:gd name="T7" fmla="*/ 17 h 62"/>
                    <a:gd name="T8" fmla="*/ 10 w 18"/>
                    <a:gd name="T9" fmla="*/ 23 h 62"/>
                    <a:gd name="T10" fmla="*/ 12 w 18"/>
                    <a:gd name="T11" fmla="*/ 30 h 62"/>
                    <a:gd name="T12" fmla="*/ 13 w 18"/>
                    <a:gd name="T13" fmla="*/ 34 h 62"/>
                    <a:gd name="T14" fmla="*/ 15 w 18"/>
                    <a:gd name="T15" fmla="*/ 44 h 62"/>
                    <a:gd name="T16" fmla="*/ 18 w 18"/>
                    <a:gd name="T17" fmla="*/ 62 h 62"/>
                    <a:gd name="T18" fmla="*/ 13 w 18"/>
                    <a:gd name="T19" fmla="*/ 62 h 62"/>
                    <a:gd name="T20" fmla="*/ 13 w 18"/>
                    <a:gd name="T21" fmla="*/ 52 h 62"/>
                    <a:gd name="T22" fmla="*/ 10 w 18"/>
                    <a:gd name="T23" fmla="*/ 36 h 62"/>
                    <a:gd name="T24" fmla="*/ 8 w 18"/>
                    <a:gd name="T25" fmla="*/ 29 h 62"/>
                    <a:gd name="T26" fmla="*/ 7 w 18"/>
                    <a:gd name="T27" fmla="*/ 23 h 62"/>
                    <a:gd name="T28" fmla="*/ 5 w 18"/>
                    <a:gd name="T29" fmla="*/ 17 h 62"/>
                    <a:gd name="T30" fmla="*/ 4 w 18"/>
                    <a:gd name="T31" fmla="*/ 10 h 62"/>
                    <a:gd name="T32" fmla="*/ 0 w 18"/>
                    <a:gd name="T33" fmla="*/ 0 h 62"/>
                    <a:gd name="T34" fmla="*/ 4 w 18"/>
                    <a:gd name="T35" fmla="*/ 0 h 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62"/>
                    <a:gd name="T56" fmla="*/ 18 w 18"/>
                    <a:gd name="T57" fmla="*/ 62 h 6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62">
                      <a:moveTo>
                        <a:pt x="4" y="0"/>
                      </a:moveTo>
                      <a:lnTo>
                        <a:pt x="5" y="3"/>
                      </a:lnTo>
                      <a:lnTo>
                        <a:pt x="7" y="11"/>
                      </a:lnTo>
                      <a:lnTo>
                        <a:pt x="8" y="17"/>
                      </a:lnTo>
                      <a:lnTo>
                        <a:pt x="10" y="23"/>
                      </a:lnTo>
                      <a:lnTo>
                        <a:pt x="12" y="30"/>
                      </a:lnTo>
                      <a:lnTo>
                        <a:pt x="13" y="34"/>
                      </a:lnTo>
                      <a:lnTo>
                        <a:pt x="15" y="44"/>
                      </a:lnTo>
                      <a:lnTo>
                        <a:pt x="18" y="62"/>
                      </a:lnTo>
                      <a:lnTo>
                        <a:pt x="13" y="62"/>
                      </a:lnTo>
                      <a:lnTo>
                        <a:pt x="13" y="52"/>
                      </a:lnTo>
                      <a:lnTo>
                        <a:pt x="10" y="36"/>
                      </a:lnTo>
                      <a:lnTo>
                        <a:pt x="8" y="29"/>
                      </a:lnTo>
                      <a:lnTo>
                        <a:pt x="7" y="23"/>
                      </a:lnTo>
                      <a:lnTo>
                        <a:pt x="5" y="17"/>
                      </a:lnTo>
                      <a:lnTo>
                        <a:pt x="4" y="1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  <p:sp>
              <p:nvSpPr>
                <p:cNvPr id="177" name="Freeform 431">
                  <a:extLst>
                    <a:ext uri="{FF2B5EF4-FFF2-40B4-BE49-F238E27FC236}">
                      <a16:creationId xmlns:a16="http://schemas.microsoft.com/office/drawing/2014/main" id="{A3022BAE-CFBD-4B95-C1B1-9E2E1A0DB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2" y="3871"/>
                  <a:ext cx="20" cy="62"/>
                </a:xfrm>
                <a:custGeom>
                  <a:avLst/>
                  <a:gdLst>
                    <a:gd name="T0" fmla="*/ 5 w 20"/>
                    <a:gd name="T1" fmla="*/ 0 h 62"/>
                    <a:gd name="T2" fmla="*/ 5 w 20"/>
                    <a:gd name="T3" fmla="*/ 3 h 62"/>
                    <a:gd name="T4" fmla="*/ 8 w 20"/>
                    <a:gd name="T5" fmla="*/ 11 h 62"/>
                    <a:gd name="T6" fmla="*/ 10 w 20"/>
                    <a:gd name="T7" fmla="*/ 17 h 62"/>
                    <a:gd name="T8" fmla="*/ 12 w 20"/>
                    <a:gd name="T9" fmla="*/ 23 h 62"/>
                    <a:gd name="T10" fmla="*/ 13 w 20"/>
                    <a:gd name="T11" fmla="*/ 30 h 62"/>
                    <a:gd name="T12" fmla="*/ 13 w 20"/>
                    <a:gd name="T13" fmla="*/ 34 h 62"/>
                    <a:gd name="T14" fmla="*/ 17 w 20"/>
                    <a:gd name="T15" fmla="*/ 44 h 62"/>
                    <a:gd name="T16" fmla="*/ 20 w 20"/>
                    <a:gd name="T17" fmla="*/ 62 h 62"/>
                    <a:gd name="T18" fmla="*/ 15 w 20"/>
                    <a:gd name="T19" fmla="*/ 62 h 62"/>
                    <a:gd name="T20" fmla="*/ 13 w 20"/>
                    <a:gd name="T21" fmla="*/ 52 h 62"/>
                    <a:gd name="T22" fmla="*/ 12 w 20"/>
                    <a:gd name="T23" fmla="*/ 36 h 62"/>
                    <a:gd name="T24" fmla="*/ 10 w 20"/>
                    <a:gd name="T25" fmla="*/ 29 h 62"/>
                    <a:gd name="T26" fmla="*/ 8 w 20"/>
                    <a:gd name="T27" fmla="*/ 23 h 62"/>
                    <a:gd name="T28" fmla="*/ 7 w 20"/>
                    <a:gd name="T29" fmla="*/ 17 h 62"/>
                    <a:gd name="T30" fmla="*/ 5 w 20"/>
                    <a:gd name="T31" fmla="*/ 10 h 62"/>
                    <a:gd name="T32" fmla="*/ 0 w 20"/>
                    <a:gd name="T33" fmla="*/ 0 h 62"/>
                    <a:gd name="T34" fmla="*/ 5 w 20"/>
                    <a:gd name="T35" fmla="*/ 0 h 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62"/>
                    <a:gd name="T56" fmla="*/ 20 w 20"/>
                    <a:gd name="T57" fmla="*/ 62 h 6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62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8" y="11"/>
                      </a:lnTo>
                      <a:lnTo>
                        <a:pt x="10" y="17"/>
                      </a:lnTo>
                      <a:lnTo>
                        <a:pt x="12" y="23"/>
                      </a:lnTo>
                      <a:lnTo>
                        <a:pt x="13" y="30"/>
                      </a:lnTo>
                      <a:lnTo>
                        <a:pt x="13" y="34"/>
                      </a:lnTo>
                      <a:lnTo>
                        <a:pt x="17" y="44"/>
                      </a:lnTo>
                      <a:lnTo>
                        <a:pt x="20" y="62"/>
                      </a:lnTo>
                      <a:lnTo>
                        <a:pt x="15" y="62"/>
                      </a:lnTo>
                      <a:lnTo>
                        <a:pt x="13" y="52"/>
                      </a:lnTo>
                      <a:lnTo>
                        <a:pt x="12" y="36"/>
                      </a:lnTo>
                      <a:lnTo>
                        <a:pt x="10" y="29"/>
                      </a:lnTo>
                      <a:lnTo>
                        <a:pt x="8" y="23"/>
                      </a:lnTo>
                      <a:lnTo>
                        <a:pt x="7" y="17"/>
                      </a:lnTo>
                      <a:lnTo>
                        <a:pt x="5" y="1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</p:grpSp>
          <p:grpSp>
            <p:nvGrpSpPr>
              <p:cNvPr id="75" name="Group 432">
                <a:extLst>
                  <a:ext uri="{FF2B5EF4-FFF2-40B4-BE49-F238E27FC236}">
                    <a16:creationId xmlns:a16="http://schemas.microsoft.com/office/drawing/2014/main" id="{DBD02D13-4342-B59B-F679-932506B9D0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7" y="3871"/>
                <a:ext cx="22" cy="68"/>
                <a:chOff x="3357" y="3871"/>
                <a:chExt cx="22" cy="68"/>
              </a:xfrm>
            </p:grpSpPr>
            <p:sp>
              <p:nvSpPr>
                <p:cNvPr id="174" name="Freeform 433">
                  <a:extLst>
                    <a:ext uri="{FF2B5EF4-FFF2-40B4-BE49-F238E27FC236}">
                      <a16:creationId xmlns:a16="http://schemas.microsoft.com/office/drawing/2014/main" id="{0E87FFA4-97E5-C70F-EDE3-20FC879B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7" y="3871"/>
                  <a:ext cx="22" cy="68"/>
                </a:xfrm>
                <a:custGeom>
                  <a:avLst/>
                  <a:gdLst>
                    <a:gd name="T0" fmla="*/ 7 w 22"/>
                    <a:gd name="T1" fmla="*/ 0 h 68"/>
                    <a:gd name="T2" fmla="*/ 10 w 22"/>
                    <a:gd name="T3" fmla="*/ 10 h 68"/>
                    <a:gd name="T4" fmla="*/ 12 w 22"/>
                    <a:gd name="T5" fmla="*/ 18 h 68"/>
                    <a:gd name="T6" fmla="*/ 17 w 22"/>
                    <a:gd name="T7" fmla="*/ 34 h 68"/>
                    <a:gd name="T8" fmla="*/ 18 w 22"/>
                    <a:gd name="T9" fmla="*/ 47 h 68"/>
                    <a:gd name="T10" fmla="*/ 20 w 22"/>
                    <a:gd name="T11" fmla="*/ 56 h 68"/>
                    <a:gd name="T12" fmla="*/ 22 w 22"/>
                    <a:gd name="T13" fmla="*/ 68 h 68"/>
                    <a:gd name="T14" fmla="*/ 12 w 22"/>
                    <a:gd name="T15" fmla="*/ 68 h 68"/>
                    <a:gd name="T16" fmla="*/ 10 w 22"/>
                    <a:gd name="T17" fmla="*/ 53 h 68"/>
                    <a:gd name="T18" fmla="*/ 9 w 22"/>
                    <a:gd name="T19" fmla="*/ 43 h 68"/>
                    <a:gd name="T20" fmla="*/ 7 w 22"/>
                    <a:gd name="T21" fmla="*/ 29 h 68"/>
                    <a:gd name="T22" fmla="*/ 4 w 22"/>
                    <a:gd name="T23" fmla="*/ 14 h 68"/>
                    <a:gd name="T24" fmla="*/ 0 w 22"/>
                    <a:gd name="T25" fmla="*/ 0 h 68"/>
                    <a:gd name="T26" fmla="*/ 7 w 22"/>
                    <a:gd name="T27" fmla="*/ 0 h 6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68"/>
                    <a:gd name="T44" fmla="*/ 22 w 22"/>
                    <a:gd name="T45" fmla="*/ 68 h 6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68">
                      <a:moveTo>
                        <a:pt x="7" y="0"/>
                      </a:moveTo>
                      <a:lnTo>
                        <a:pt x="10" y="10"/>
                      </a:lnTo>
                      <a:lnTo>
                        <a:pt x="12" y="18"/>
                      </a:lnTo>
                      <a:lnTo>
                        <a:pt x="17" y="34"/>
                      </a:lnTo>
                      <a:lnTo>
                        <a:pt x="18" y="47"/>
                      </a:lnTo>
                      <a:lnTo>
                        <a:pt x="20" y="56"/>
                      </a:lnTo>
                      <a:lnTo>
                        <a:pt x="22" y="68"/>
                      </a:lnTo>
                      <a:lnTo>
                        <a:pt x="12" y="68"/>
                      </a:lnTo>
                      <a:lnTo>
                        <a:pt x="10" y="53"/>
                      </a:lnTo>
                      <a:lnTo>
                        <a:pt x="9" y="43"/>
                      </a:lnTo>
                      <a:lnTo>
                        <a:pt x="7" y="29"/>
                      </a:lnTo>
                      <a:lnTo>
                        <a:pt x="4" y="14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  <p:sp>
              <p:nvSpPr>
                <p:cNvPr id="175" name="Freeform 434">
                  <a:extLst>
                    <a:ext uri="{FF2B5EF4-FFF2-40B4-BE49-F238E27FC236}">
                      <a16:creationId xmlns:a16="http://schemas.microsoft.com/office/drawing/2014/main" id="{63430166-F247-09BD-72A5-BE6AABB53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7" y="3871"/>
                  <a:ext cx="22" cy="68"/>
                </a:xfrm>
                <a:custGeom>
                  <a:avLst/>
                  <a:gdLst>
                    <a:gd name="T0" fmla="*/ 9 w 22"/>
                    <a:gd name="T1" fmla="*/ 0 h 68"/>
                    <a:gd name="T2" fmla="*/ 10 w 22"/>
                    <a:gd name="T3" fmla="*/ 10 h 68"/>
                    <a:gd name="T4" fmla="*/ 13 w 22"/>
                    <a:gd name="T5" fmla="*/ 18 h 68"/>
                    <a:gd name="T6" fmla="*/ 17 w 22"/>
                    <a:gd name="T7" fmla="*/ 34 h 68"/>
                    <a:gd name="T8" fmla="*/ 20 w 22"/>
                    <a:gd name="T9" fmla="*/ 47 h 68"/>
                    <a:gd name="T10" fmla="*/ 22 w 22"/>
                    <a:gd name="T11" fmla="*/ 56 h 68"/>
                    <a:gd name="T12" fmla="*/ 22 w 22"/>
                    <a:gd name="T13" fmla="*/ 68 h 68"/>
                    <a:gd name="T14" fmla="*/ 12 w 22"/>
                    <a:gd name="T15" fmla="*/ 68 h 68"/>
                    <a:gd name="T16" fmla="*/ 10 w 22"/>
                    <a:gd name="T17" fmla="*/ 52 h 68"/>
                    <a:gd name="T18" fmla="*/ 10 w 22"/>
                    <a:gd name="T19" fmla="*/ 43 h 68"/>
                    <a:gd name="T20" fmla="*/ 7 w 22"/>
                    <a:gd name="T21" fmla="*/ 27 h 68"/>
                    <a:gd name="T22" fmla="*/ 5 w 22"/>
                    <a:gd name="T23" fmla="*/ 13 h 68"/>
                    <a:gd name="T24" fmla="*/ 0 w 22"/>
                    <a:gd name="T25" fmla="*/ 0 h 68"/>
                    <a:gd name="T26" fmla="*/ 9 w 22"/>
                    <a:gd name="T27" fmla="*/ 0 h 6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68"/>
                    <a:gd name="T44" fmla="*/ 22 w 22"/>
                    <a:gd name="T45" fmla="*/ 68 h 6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68">
                      <a:moveTo>
                        <a:pt x="9" y="0"/>
                      </a:moveTo>
                      <a:lnTo>
                        <a:pt x="10" y="10"/>
                      </a:lnTo>
                      <a:lnTo>
                        <a:pt x="13" y="18"/>
                      </a:lnTo>
                      <a:lnTo>
                        <a:pt x="17" y="34"/>
                      </a:lnTo>
                      <a:lnTo>
                        <a:pt x="20" y="47"/>
                      </a:lnTo>
                      <a:lnTo>
                        <a:pt x="22" y="56"/>
                      </a:lnTo>
                      <a:lnTo>
                        <a:pt x="22" y="68"/>
                      </a:lnTo>
                      <a:lnTo>
                        <a:pt x="12" y="68"/>
                      </a:lnTo>
                      <a:lnTo>
                        <a:pt x="10" y="52"/>
                      </a:lnTo>
                      <a:lnTo>
                        <a:pt x="10" y="43"/>
                      </a:lnTo>
                      <a:lnTo>
                        <a:pt x="7" y="27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2625"/>
                </a:p>
              </p:txBody>
            </p:sp>
          </p:grpSp>
          <p:grpSp>
            <p:nvGrpSpPr>
              <p:cNvPr id="76" name="Group 435">
                <a:extLst>
                  <a:ext uri="{FF2B5EF4-FFF2-40B4-BE49-F238E27FC236}">
                    <a16:creationId xmlns:a16="http://schemas.microsoft.com/office/drawing/2014/main" id="{9FCA1597-7363-6A90-1F03-27392F701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7" y="3972"/>
                <a:ext cx="672" cy="175"/>
                <a:chOff x="2887" y="3972"/>
                <a:chExt cx="672" cy="175"/>
              </a:xfrm>
            </p:grpSpPr>
            <p:grpSp>
              <p:nvGrpSpPr>
                <p:cNvPr id="147" name="Group 436">
                  <a:extLst>
                    <a:ext uri="{FF2B5EF4-FFF2-40B4-BE49-F238E27FC236}">
                      <a16:creationId xmlns:a16="http://schemas.microsoft.com/office/drawing/2014/main" id="{7B186C80-BE9C-BEA8-E2C8-DE757DB4B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7" y="4008"/>
                  <a:ext cx="104" cy="98"/>
                  <a:chOff x="2887" y="4008"/>
                  <a:chExt cx="104" cy="98"/>
                </a:xfrm>
              </p:grpSpPr>
              <p:sp>
                <p:nvSpPr>
                  <p:cNvPr id="172" name="Oval 437">
                    <a:extLst>
                      <a:ext uri="{FF2B5EF4-FFF2-40B4-BE49-F238E27FC236}">
                        <a16:creationId xmlns:a16="http://schemas.microsoft.com/office/drawing/2014/main" id="{215DD89E-AD5B-89E3-4A80-BBD32124A1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7" y="4008"/>
                    <a:ext cx="89" cy="97"/>
                  </a:xfrm>
                  <a:prstGeom prst="ellipse">
                    <a:avLst/>
                  </a:pr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90"/>
                  </a:p>
                </p:txBody>
              </p:sp>
              <p:sp>
                <p:nvSpPr>
                  <p:cNvPr id="173" name="Oval 438">
                    <a:extLst>
                      <a:ext uri="{FF2B5EF4-FFF2-40B4-BE49-F238E27FC236}">
                        <a16:creationId xmlns:a16="http://schemas.microsoft.com/office/drawing/2014/main" id="{0768DD04-ECC4-5753-8C51-FF57EAC510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4009"/>
                    <a:ext cx="88" cy="9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90"/>
                  </a:p>
                </p:txBody>
              </p:sp>
            </p:grpSp>
            <p:grpSp>
              <p:nvGrpSpPr>
                <p:cNvPr id="148" name="Group 439">
                  <a:extLst>
                    <a:ext uri="{FF2B5EF4-FFF2-40B4-BE49-F238E27FC236}">
                      <a16:creationId xmlns:a16="http://schemas.microsoft.com/office/drawing/2014/main" id="{2063A1C6-4357-4E28-5ED7-F3B9321F4E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82" y="3993"/>
                  <a:ext cx="137" cy="154"/>
                  <a:chOff x="3082" y="3993"/>
                  <a:chExt cx="137" cy="154"/>
                </a:xfrm>
              </p:grpSpPr>
              <p:sp>
                <p:nvSpPr>
                  <p:cNvPr id="161" name="Freeform 440">
                    <a:extLst>
                      <a:ext uri="{FF2B5EF4-FFF2-40B4-BE49-F238E27FC236}">
                        <a16:creationId xmlns:a16="http://schemas.microsoft.com/office/drawing/2014/main" id="{B62D8BCA-10F5-FE25-0FFB-32956852E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18" y="3993"/>
                    <a:ext cx="101" cy="84"/>
                  </a:xfrm>
                  <a:custGeom>
                    <a:avLst/>
                    <a:gdLst>
                      <a:gd name="T0" fmla="*/ 0 w 101"/>
                      <a:gd name="T1" fmla="*/ 18 h 84"/>
                      <a:gd name="T2" fmla="*/ 13 w 101"/>
                      <a:gd name="T3" fmla="*/ 9 h 84"/>
                      <a:gd name="T4" fmla="*/ 24 w 101"/>
                      <a:gd name="T5" fmla="*/ 5 h 84"/>
                      <a:gd name="T6" fmla="*/ 39 w 101"/>
                      <a:gd name="T7" fmla="*/ 2 h 84"/>
                      <a:gd name="T8" fmla="*/ 50 w 101"/>
                      <a:gd name="T9" fmla="*/ 0 h 84"/>
                      <a:gd name="T10" fmla="*/ 63 w 101"/>
                      <a:gd name="T11" fmla="*/ 2 h 84"/>
                      <a:gd name="T12" fmla="*/ 73 w 101"/>
                      <a:gd name="T13" fmla="*/ 6 h 84"/>
                      <a:gd name="T14" fmla="*/ 85 w 101"/>
                      <a:gd name="T15" fmla="*/ 14 h 84"/>
                      <a:gd name="T16" fmla="*/ 91 w 101"/>
                      <a:gd name="T17" fmla="*/ 21 h 84"/>
                      <a:gd name="T18" fmla="*/ 96 w 101"/>
                      <a:gd name="T19" fmla="*/ 29 h 84"/>
                      <a:gd name="T20" fmla="*/ 101 w 101"/>
                      <a:gd name="T21" fmla="*/ 47 h 84"/>
                      <a:gd name="T22" fmla="*/ 101 w 101"/>
                      <a:gd name="T23" fmla="*/ 58 h 84"/>
                      <a:gd name="T24" fmla="*/ 101 w 101"/>
                      <a:gd name="T25" fmla="*/ 79 h 84"/>
                      <a:gd name="T26" fmla="*/ 99 w 101"/>
                      <a:gd name="T27" fmla="*/ 84 h 84"/>
                      <a:gd name="T28" fmla="*/ 2 w 101"/>
                      <a:gd name="T29" fmla="*/ 48 h 84"/>
                      <a:gd name="T30" fmla="*/ 0 w 101"/>
                      <a:gd name="T31" fmla="*/ 18 h 8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01"/>
                      <a:gd name="T49" fmla="*/ 0 h 84"/>
                      <a:gd name="T50" fmla="*/ 101 w 101"/>
                      <a:gd name="T51" fmla="*/ 84 h 8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01" h="84">
                        <a:moveTo>
                          <a:pt x="0" y="18"/>
                        </a:moveTo>
                        <a:lnTo>
                          <a:pt x="13" y="9"/>
                        </a:lnTo>
                        <a:lnTo>
                          <a:pt x="24" y="5"/>
                        </a:lnTo>
                        <a:lnTo>
                          <a:pt x="39" y="2"/>
                        </a:lnTo>
                        <a:lnTo>
                          <a:pt x="50" y="0"/>
                        </a:lnTo>
                        <a:lnTo>
                          <a:pt x="63" y="2"/>
                        </a:lnTo>
                        <a:lnTo>
                          <a:pt x="73" y="6"/>
                        </a:lnTo>
                        <a:lnTo>
                          <a:pt x="85" y="14"/>
                        </a:lnTo>
                        <a:lnTo>
                          <a:pt x="91" y="21"/>
                        </a:lnTo>
                        <a:lnTo>
                          <a:pt x="96" y="29"/>
                        </a:lnTo>
                        <a:lnTo>
                          <a:pt x="101" y="47"/>
                        </a:lnTo>
                        <a:lnTo>
                          <a:pt x="101" y="58"/>
                        </a:lnTo>
                        <a:lnTo>
                          <a:pt x="101" y="79"/>
                        </a:lnTo>
                        <a:lnTo>
                          <a:pt x="99" y="84"/>
                        </a:lnTo>
                        <a:lnTo>
                          <a:pt x="2" y="48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  <p:grpSp>
                <p:nvGrpSpPr>
                  <p:cNvPr id="162" name="Group 441">
                    <a:extLst>
                      <a:ext uri="{FF2B5EF4-FFF2-40B4-BE49-F238E27FC236}">
                        <a16:creationId xmlns:a16="http://schemas.microsoft.com/office/drawing/2014/main" id="{3A842D44-6012-FA83-1054-E824572EB6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82" y="4011"/>
                    <a:ext cx="122" cy="136"/>
                    <a:chOff x="3082" y="4011"/>
                    <a:chExt cx="122" cy="136"/>
                  </a:xfrm>
                </p:grpSpPr>
                <p:sp>
                  <p:nvSpPr>
                    <p:cNvPr id="163" name="Freeform 442">
                      <a:extLst>
                        <a:ext uri="{FF2B5EF4-FFF2-40B4-BE49-F238E27FC236}">
                          <a16:creationId xmlns:a16="http://schemas.microsoft.com/office/drawing/2014/main" id="{3135231F-87D9-CEC2-88BF-1002C2EF5B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82" y="4011"/>
                      <a:ext cx="83" cy="136"/>
                    </a:xfrm>
                    <a:custGeom>
                      <a:avLst/>
                      <a:gdLst>
                        <a:gd name="T0" fmla="*/ 1038242516 w 51"/>
                        <a:gd name="T1" fmla="*/ 38666011 h 94"/>
                        <a:gd name="T2" fmla="*/ 984099231 w 51"/>
                        <a:gd name="T3" fmla="*/ 38666011 h 94"/>
                        <a:gd name="T4" fmla="*/ 0 w 51"/>
                        <a:gd name="T5" fmla="*/ 19289616 h 94"/>
                        <a:gd name="T6" fmla="*/ 984099231 w 51"/>
                        <a:gd name="T7" fmla="*/ 0 h 94"/>
                        <a:gd name="T8" fmla="*/ 1290946790 w 51"/>
                        <a:gd name="T9" fmla="*/ 827301 h 94"/>
                        <a:gd name="T10" fmla="*/ 984099231 w 51"/>
                        <a:gd name="T11" fmla="*/ 19289616 h 94"/>
                        <a:gd name="T12" fmla="*/ 1038242516 w 51"/>
                        <a:gd name="T13" fmla="*/ 38666011 h 9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1"/>
                        <a:gd name="T22" fmla="*/ 0 h 94"/>
                        <a:gd name="T23" fmla="*/ 51 w 51"/>
                        <a:gd name="T24" fmla="*/ 94 h 9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1" h="94">
                          <a:moveTo>
                            <a:pt x="41" y="94"/>
                          </a:moveTo>
                          <a:cubicBezTo>
                            <a:pt x="40" y="94"/>
                            <a:pt x="40" y="94"/>
                            <a:pt x="39" y="94"/>
                          </a:cubicBezTo>
                          <a:cubicBezTo>
                            <a:pt x="18" y="94"/>
                            <a:pt x="0" y="73"/>
                            <a:pt x="0" y="47"/>
                          </a:cubicBezTo>
                          <a:cubicBezTo>
                            <a:pt x="0" y="21"/>
                            <a:pt x="18" y="0"/>
                            <a:pt x="39" y="0"/>
                          </a:cubicBezTo>
                          <a:cubicBezTo>
                            <a:pt x="43" y="0"/>
                            <a:pt x="47" y="0"/>
                            <a:pt x="51" y="2"/>
                          </a:cubicBezTo>
                          <a:lnTo>
                            <a:pt x="39" y="47"/>
                          </a:lnTo>
                          <a:lnTo>
                            <a:pt x="41" y="94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grpSp>
                  <p:nvGrpSpPr>
                    <p:cNvPr id="164" name="Group 443">
                      <a:extLst>
                        <a:ext uri="{FF2B5EF4-FFF2-40B4-BE49-F238E27FC236}">
                          <a16:creationId xmlns:a16="http://schemas.microsoft.com/office/drawing/2014/main" id="{41E18E2F-4F40-68A5-2CB7-EC233BCF00E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05" y="4014"/>
                      <a:ext cx="99" cy="133"/>
                      <a:chOff x="3105" y="4014"/>
                      <a:chExt cx="99" cy="133"/>
                    </a:xfrm>
                  </p:grpSpPr>
                  <p:sp>
                    <p:nvSpPr>
                      <p:cNvPr id="165" name="Oval 444">
                        <a:extLst>
                          <a:ext uri="{FF2B5EF4-FFF2-40B4-BE49-F238E27FC236}">
                            <a16:creationId xmlns:a16="http://schemas.microsoft.com/office/drawing/2014/main" id="{832330CC-FC97-A7F6-F7EB-C9BD95DAA4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5" y="4014"/>
                        <a:ext cx="99" cy="133"/>
                      </a:xfrm>
                      <a:prstGeom prst="ellipse">
                        <a:avLst/>
                      </a:prstGeom>
                      <a:solidFill>
                        <a:srgbClr val="6060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166" name="Oval 445">
                        <a:extLst>
                          <a:ext uri="{FF2B5EF4-FFF2-40B4-BE49-F238E27FC236}">
                            <a16:creationId xmlns:a16="http://schemas.microsoft.com/office/drawing/2014/main" id="{F8824824-EC8E-39B9-85A6-AF6F6FCA094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13" y="4020"/>
                        <a:ext cx="86" cy="12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167" name="Oval 446">
                        <a:extLst>
                          <a:ext uri="{FF2B5EF4-FFF2-40B4-BE49-F238E27FC236}">
                            <a16:creationId xmlns:a16="http://schemas.microsoft.com/office/drawing/2014/main" id="{BC34897E-C8B3-EEC4-691D-8D789E6D6B6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1" y="4040"/>
                        <a:ext cx="54" cy="84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3175">
                        <a:solidFill>
                          <a:srgbClr val="A0A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168" name="Oval 447">
                        <a:extLst>
                          <a:ext uri="{FF2B5EF4-FFF2-40B4-BE49-F238E27FC236}">
                            <a16:creationId xmlns:a16="http://schemas.microsoft.com/office/drawing/2014/main" id="{7F831CE9-41EE-ADCB-5626-842C008C31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4" y="4046"/>
                        <a:ext cx="39" cy="6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317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grpSp>
                    <p:nvGrpSpPr>
                      <p:cNvPr id="169" name="Group 448">
                        <a:extLst>
                          <a:ext uri="{FF2B5EF4-FFF2-40B4-BE49-F238E27FC236}">
                            <a16:creationId xmlns:a16="http://schemas.microsoft.com/office/drawing/2014/main" id="{54E14B1B-E6E4-4170-1B4D-FC5149EC50D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47" y="4070"/>
                        <a:ext cx="13" cy="20"/>
                        <a:chOff x="3147" y="4070"/>
                        <a:chExt cx="13" cy="20"/>
                      </a:xfrm>
                    </p:grpSpPr>
                    <p:sp>
                      <p:nvSpPr>
                        <p:cNvPr id="170" name="Oval 449">
                          <a:extLst>
                            <a:ext uri="{FF2B5EF4-FFF2-40B4-BE49-F238E27FC236}">
                              <a16:creationId xmlns:a16="http://schemas.microsoft.com/office/drawing/2014/main" id="{B933DB12-1B9D-ACD6-064F-8D166F2F21E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47" y="4072"/>
                          <a:ext cx="12" cy="18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90"/>
                        </a:p>
                      </p:txBody>
                    </p:sp>
                    <p:sp>
                      <p:nvSpPr>
                        <p:cNvPr id="171" name="Oval 450">
                          <a:extLst>
                            <a:ext uri="{FF2B5EF4-FFF2-40B4-BE49-F238E27FC236}">
                              <a16:creationId xmlns:a16="http://schemas.microsoft.com/office/drawing/2014/main" id="{143D0540-A5C2-FCFA-148E-03810126EB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51" y="4070"/>
                          <a:ext cx="9" cy="20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9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49" name="Group 451">
                  <a:extLst>
                    <a:ext uri="{FF2B5EF4-FFF2-40B4-BE49-F238E27FC236}">
                      <a16:creationId xmlns:a16="http://schemas.microsoft.com/office/drawing/2014/main" id="{148FF609-79EC-856B-F13B-1DADF7E882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63" y="3972"/>
                  <a:ext cx="96" cy="104"/>
                  <a:chOff x="3463" y="3972"/>
                  <a:chExt cx="96" cy="104"/>
                </a:xfrm>
              </p:grpSpPr>
              <p:sp>
                <p:nvSpPr>
                  <p:cNvPr id="150" name="Freeform 452">
                    <a:extLst>
                      <a:ext uri="{FF2B5EF4-FFF2-40B4-BE49-F238E27FC236}">
                        <a16:creationId xmlns:a16="http://schemas.microsoft.com/office/drawing/2014/main" id="{AE4DFA2D-E09C-EB59-598A-A43B7BBC3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1" y="3972"/>
                    <a:ext cx="58" cy="50"/>
                  </a:xfrm>
                  <a:custGeom>
                    <a:avLst/>
                    <a:gdLst>
                      <a:gd name="T0" fmla="*/ 0 w 58"/>
                      <a:gd name="T1" fmla="*/ 6 h 50"/>
                      <a:gd name="T2" fmla="*/ 6 w 58"/>
                      <a:gd name="T3" fmla="*/ 3 h 50"/>
                      <a:gd name="T4" fmla="*/ 18 w 58"/>
                      <a:gd name="T5" fmla="*/ 0 h 50"/>
                      <a:gd name="T6" fmla="*/ 29 w 58"/>
                      <a:gd name="T7" fmla="*/ 0 h 50"/>
                      <a:gd name="T8" fmla="*/ 40 w 58"/>
                      <a:gd name="T9" fmla="*/ 1 h 50"/>
                      <a:gd name="T10" fmla="*/ 49 w 58"/>
                      <a:gd name="T11" fmla="*/ 7 h 50"/>
                      <a:gd name="T12" fmla="*/ 55 w 58"/>
                      <a:gd name="T13" fmla="*/ 16 h 50"/>
                      <a:gd name="T14" fmla="*/ 57 w 58"/>
                      <a:gd name="T15" fmla="*/ 26 h 50"/>
                      <a:gd name="T16" fmla="*/ 58 w 58"/>
                      <a:gd name="T17" fmla="*/ 33 h 50"/>
                      <a:gd name="T18" fmla="*/ 58 w 58"/>
                      <a:gd name="T19" fmla="*/ 45 h 50"/>
                      <a:gd name="T20" fmla="*/ 57 w 58"/>
                      <a:gd name="T21" fmla="*/ 50 h 50"/>
                      <a:gd name="T22" fmla="*/ 13 w 58"/>
                      <a:gd name="T23" fmla="*/ 42 h 50"/>
                      <a:gd name="T24" fmla="*/ 0 w 58"/>
                      <a:gd name="T25" fmla="*/ 6 h 5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8"/>
                      <a:gd name="T40" fmla="*/ 0 h 50"/>
                      <a:gd name="T41" fmla="*/ 58 w 58"/>
                      <a:gd name="T42" fmla="*/ 50 h 5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8" h="50">
                        <a:moveTo>
                          <a:pt x="0" y="6"/>
                        </a:moveTo>
                        <a:lnTo>
                          <a:pt x="6" y="3"/>
                        </a:lnTo>
                        <a:lnTo>
                          <a:pt x="18" y="0"/>
                        </a:lnTo>
                        <a:lnTo>
                          <a:pt x="29" y="0"/>
                        </a:lnTo>
                        <a:lnTo>
                          <a:pt x="40" y="1"/>
                        </a:lnTo>
                        <a:lnTo>
                          <a:pt x="49" y="7"/>
                        </a:lnTo>
                        <a:lnTo>
                          <a:pt x="55" y="16"/>
                        </a:lnTo>
                        <a:lnTo>
                          <a:pt x="57" y="26"/>
                        </a:lnTo>
                        <a:lnTo>
                          <a:pt x="58" y="33"/>
                        </a:lnTo>
                        <a:lnTo>
                          <a:pt x="58" y="45"/>
                        </a:lnTo>
                        <a:lnTo>
                          <a:pt x="57" y="50"/>
                        </a:lnTo>
                        <a:lnTo>
                          <a:pt x="13" y="4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  <p:grpSp>
                <p:nvGrpSpPr>
                  <p:cNvPr id="151" name="Group 453">
                    <a:extLst>
                      <a:ext uri="{FF2B5EF4-FFF2-40B4-BE49-F238E27FC236}">
                        <a16:creationId xmlns:a16="http://schemas.microsoft.com/office/drawing/2014/main" id="{A1F3FD70-64CF-C9D0-B9DE-B303663A6C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63" y="3973"/>
                    <a:ext cx="90" cy="103"/>
                    <a:chOff x="3463" y="3973"/>
                    <a:chExt cx="90" cy="103"/>
                  </a:xfrm>
                </p:grpSpPr>
                <p:sp>
                  <p:nvSpPr>
                    <p:cNvPr id="152" name="Freeform 454">
                      <a:extLst>
                        <a:ext uri="{FF2B5EF4-FFF2-40B4-BE49-F238E27FC236}">
                          <a16:creationId xmlns:a16="http://schemas.microsoft.com/office/drawing/2014/main" id="{C9A65711-11C6-9161-AACC-9736778790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63" y="3973"/>
                      <a:ext cx="61" cy="103"/>
                    </a:xfrm>
                    <a:custGeom>
                      <a:avLst/>
                      <a:gdLst>
                        <a:gd name="T0" fmla="*/ 1153434536 w 37"/>
                        <a:gd name="T1" fmla="*/ 31971296 h 71"/>
                        <a:gd name="T2" fmla="*/ 1111095213 w 37"/>
                        <a:gd name="T3" fmla="*/ 31971296 h 71"/>
                        <a:gd name="T4" fmla="*/ 0 w 37"/>
                        <a:gd name="T5" fmla="*/ 16109410 h 71"/>
                        <a:gd name="T6" fmla="*/ 1111095213 w 37"/>
                        <a:gd name="T7" fmla="*/ 0 h 71"/>
                        <a:gd name="T8" fmla="*/ 1479618730 w 37"/>
                        <a:gd name="T9" fmla="*/ 944659 h 71"/>
                        <a:gd name="T10" fmla="*/ 1111095213 w 37"/>
                        <a:gd name="T11" fmla="*/ 16109410 h 71"/>
                        <a:gd name="T12" fmla="*/ 1153434536 w 37"/>
                        <a:gd name="T13" fmla="*/ 31971296 h 7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7"/>
                        <a:gd name="T22" fmla="*/ 0 h 71"/>
                        <a:gd name="T23" fmla="*/ 37 w 37"/>
                        <a:gd name="T24" fmla="*/ 71 h 7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7" h="71">
                          <a:moveTo>
                            <a:pt x="29" y="71"/>
                          </a:moveTo>
                          <a:cubicBezTo>
                            <a:pt x="29" y="71"/>
                            <a:pt x="29" y="71"/>
                            <a:pt x="28" y="71"/>
                          </a:cubicBezTo>
                          <a:cubicBezTo>
                            <a:pt x="12" y="71"/>
                            <a:pt x="0" y="55"/>
                            <a:pt x="0" y="36"/>
                          </a:cubicBezTo>
                          <a:cubicBezTo>
                            <a:pt x="0" y="16"/>
                            <a:pt x="12" y="0"/>
                            <a:pt x="28" y="0"/>
                          </a:cubicBezTo>
                          <a:cubicBezTo>
                            <a:pt x="31" y="0"/>
                            <a:pt x="34" y="1"/>
                            <a:pt x="37" y="2"/>
                          </a:cubicBezTo>
                          <a:lnTo>
                            <a:pt x="28" y="36"/>
                          </a:lnTo>
                          <a:lnTo>
                            <a:pt x="29" y="71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grpSp>
                  <p:nvGrpSpPr>
                    <p:cNvPr id="153" name="Group 455">
                      <a:extLst>
                        <a:ext uri="{FF2B5EF4-FFF2-40B4-BE49-F238E27FC236}">
                          <a16:creationId xmlns:a16="http://schemas.microsoft.com/office/drawing/2014/main" id="{991BEF1A-7313-CAAF-6EF7-5E957280C1C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80" y="3976"/>
                      <a:ext cx="73" cy="100"/>
                      <a:chOff x="3480" y="3976"/>
                      <a:chExt cx="73" cy="100"/>
                    </a:xfrm>
                  </p:grpSpPr>
                  <p:sp>
                    <p:nvSpPr>
                      <p:cNvPr id="154" name="Oval 456">
                        <a:extLst>
                          <a:ext uri="{FF2B5EF4-FFF2-40B4-BE49-F238E27FC236}">
                            <a16:creationId xmlns:a16="http://schemas.microsoft.com/office/drawing/2014/main" id="{37A7FE74-7167-91B0-B64B-3C68D5F457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0" y="3976"/>
                        <a:ext cx="73" cy="100"/>
                      </a:xfrm>
                      <a:prstGeom prst="ellipse">
                        <a:avLst/>
                      </a:prstGeom>
                      <a:solidFill>
                        <a:srgbClr val="60606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155" name="Oval 457">
                        <a:extLst>
                          <a:ext uri="{FF2B5EF4-FFF2-40B4-BE49-F238E27FC236}">
                            <a16:creationId xmlns:a16="http://schemas.microsoft.com/office/drawing/2014/main" id="{06460E67-4D16-8E96-4877-9A69350B14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4" y="3980"/>
                        <a:ext cx="66" cy="9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156" name="Oval 458">
                        <a:extLst>
                          <a:ext uri="{FF2B5EF4-FFF2-40B4-BE49-F238E27FC236}">
                            <a16:creationId xmlns:a16="http://schemas.microsoft.com/office/drawing/2014/main" id="{C992737F-A8EF-5B2E-D3C6-A6144DABA58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97" y="3995"/>
                        <a:ext cx="41" cy="6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3175">
                        <a:solidFill>
                          <a:srgbClr val="A0A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sp>
                    <p:nvSpPr>
                      <p:cNvPr id="157" name="Oval 459">
                        <a:extLst>
                          <a:ext uri="{FF2B5EF4-FFF2-40B4-BE49-F238E27FC236}">
                            <a16:creationId xmlns:a16="http://schemas.microsoft.com/office/drawing/2014/main" id="{A3EB48C7-C442-9BDB-12FE-3B973664A9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01" y="4001"/>
                        <a:ext cx="29" cy="47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3175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90"/>
                      </a:p>
                    </p:txBody>
                  </p:sp>
                  <p:grpSp>
                    <p:nvGrpSpPr>
                      <p:cNvPr id="158" name="Group 460">
                        <a:extLst>
                          <a:ext uri="{FF2B5EF4-FFF2-40B4-BE49-F238E27FC236}">
                            <a16:creationId xmlns:a16="http://schemas.microsoft.com/office/drawing/2014/main" id="{DA33DDAE-3121-AD67-972B-9DCFF521A18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11" y="4020"/>
                        <a:ext cx="9" cy="13"/>
                        <a:chOff x="3511" y="4020"/>
                        <a:chExt cx="9" cy="13"/>
                      </a:xfrm>
                    </p:grpSpPr>
                    <p:sp>
                      <p:nvSpPr>
                        <p:cNvPr id="159" name="Oval 461">
                          <a:extLst>
                            <a:ext uri="{FF2B5EF4-FFF2-40B4-BE49-F238E27FC236}">
                              <a16:creationId xmlns:a16="http://schemas.microsoft.com/office/drawing/2014/main" id="{FF3F4307-8876-8E36-4C1E-F036EC17B0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1" y="4020"/>
                          <a:ext cx="8" cy="13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90"/>
                        </a:p>
                      </p:txBody>
                    </p:sp>
                    <p:sp>
                      <p:nvSpPr>
                        <p:cNvPr id="160" name="Oval 462">
                          <a:extLst>
                            <a:ext uri="{FF2B5EF4-FFF2-40B4-BE49-F238E27FC236}">
                              <a16:creationId xmlns:a16="http://schemas.microsoft.com/office/drawing/2014/main" id="{71C6B6E6-9205-6689-C58D-AE878AB0A8D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2" y="4020"/>
                          <a:ext cx="8" cy="13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90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77" name="Group 463">
                <a:extLst>
                  <a:ext uri="{FF2B5EF4-FFF2-40B4-BE49-F238E27FC236}">
                    <a16:creationId xmlns:a16="http://schemas.microsoft.com/office/drawing/2014/main" id="{E72705EE-811A-A161-0996-E3068C736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5" y="3853"/>
                <a:ext cx="759" cy="240"/>
                <a:chOff x="2835" y="3853"/>
                <a:chExt cx="759" cy="240"/>
              </a:xfrm>
            </p:grpSpPr>
            <p:grpSp>
              <p:nvGrpSpPr>
                <p:cNvPr id="96" name="Group 464">
                  <a:extLst>
                    <a:ext uri="{FF2B5EF4-FFF2-40B4-BE49-F238E27FC236}">
                      <a16:creationId xmlns:a16="http://schemas.microsoft.com/office/drawing/2014/main" id="{AF5F6895-3184-08E7-B4A0-59028C4FA9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35" y="3853"/>
                  <a:ext cx="759" cy="240"/>
                  <a:chOff x="2835" y="3853"/>
                  <a:chExt cx="759" cy="240"/>
                </a:xfrm>
              </p:grpSpPr>
              <p:grpSp>
                <p:nvGrpSpPr>
                  <p:cNvPr id="118" name="Group 465">
                    <a:extLst>
                      <a:ext uri="{FF2B5EF4-FFF2-40B4-BE49-F238E27FC236}">
                        <a16:creationId xmlns:a16="http://schemas.microsoft.com/office/drawing/2014/main" id="{20BFBE22-1F7C-81E1-EB84-56B978390F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35" y="3853"/>
                    <a:ext cx="759" cy="240"/>
                    <a:chOff x="2835" y="3853"/>
                    <a:chExt cx="759" cy="240"/>
                  </a:xfrm>
                </p:grpSpPr>
                <p:sp>
                  <p:nvSpPr>
                    <p:cNvPr id="142" name="Freeform 466">
                      <a:extLst>
                        <a:ext uri="{FF2B5EF4-FFF2-40B4-BE49-F238E27FC236}">
                          <a16:creationId xmlns:a16="http://schemas.microsoft.com/office/drawing/2014/main" id="{6ADFD635-5CD3-234A-06DB-CF7B306DBD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72" y="3865"/>
                      <a:ext cx="88" cy="68"/>
                    </a:xfrm>
                    <a:custGeom>
                      <a:avLst/>
                      <a:gdLst>
                        <a:gd name="T0" fmla="*/ 82 w 88"/>
                        <a:gd name="T1" fmla="*/ 3 h 68"/>
                        <a:gd name="T2" fmla="*/ 0 w 88"/>
                        <a:gd name="T3" fmla="*/ 66 h 68"/>
                        <a:gd name="T4" fmla="*/ 4 w 88"/>
                        <a:gd name="T5" fmla="*/ 68 h 68"/>
                        <a:gd name="T6" fmla="*/ 10 w 88"/>
                        <a:gd name="T7" fmla="*/ 68 h 68"/>
                        <a:gd name="T8" fmla="*/ 88 w 88"/>
                        <a:gd name="T9" fmla="*/ 0 h 68"/>
                        <a:gd name="T10" fmla="*/ 82 w 88"/>
                        <a:gd name="T11" fmla="*/ 3 h 6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8"/>
                        <a:gd name="T19" fmla="*/ 0 h 68"/>
                        <a:gd name="T20" fmla="*/ 88 w 88"/>
                        <a:gd name="T21" fmla="*/ 68 h 6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8" h="68">
                          <a:moveTo>
                            <a:pt x="82" y="3"/>
                          </a:moveTo>
                          <a:lnTo>
                            <a:pt x="0" y="66"/>
                          </a:lnTo>
                          <a:lnTo>
                            <a:pt x="4" y="68"/>
                          </a:lnTo>
                          <a:lnTo>
                            <a:pt x="10" y="68"/>
                          </a:lnTo>
                          <a:lnTo>
                            <a:pt x="88" y="0"/>
                          </a:lnTo>
                          <a:lnTo>
                            <a:pt x="82" y="3"/>
                          </a:lnTo>
                          <a:close/>
                        </a:path>
                      </a:pathLst>
                    </a:custGeom>
                    <a:solidFill>
                      <a:srgbClr val="000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grpSp>
                  <p:nvGrpSpPr>
                    <p:cNvPr id="143" name="Group 467">
                      <a:extLst>
                        <a:ext uri="{FF2B5EF4-FFF2-40B4-BE49-F238E27FC236}">
                          <a16:creationId xmlns:a16="http://schemas.microsoft.com/office/drawing/2014/main" id="{138E61B4-F60B-8798-BF17-C2B61E5133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5" y="3853"/>
                      <a:ext cx="759" cy="240"/>
                      <a:chOff x="2835" y="3853"/>
                      <a:chExt cx="759" cy="240"/>
                    </a:xfrm>
                  </p:grpSpPr>
                  <p:sp>
                    <p:nvSpPr>
                      <p:cNvPr id="144" name="Freeform 468">
                        <a:extLst>
                          <a:ext uri="{FF2B5EF4-FFF2-40B4-BE49-F238E27FC236}">
                            <a16:creationId xmlns:a16="http://schemas.microsoft.com/office/drawing/2014/main" id="{0712D37B-AEFC-0040-A93B-4CE48B109D0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6" y="3853"/>
                        <a:ext cx="758" cy="237"/>
                      </a:xfrm>
                      <a:custGeom>
                        <a:avLst/>
                        <a:gdLst>
                          <a:gd name="T0" fmla="*/ 2 w 758"/>
                          <a:gd name="T1" fmla="*/ 133 h 237"/>
                          <a:gd name="T2" fmla="*/ 36 w 758"/>
                          <a:gd name="T3" fmla="*/ 120 h 237"/>
                          <a:gd name="T4" fmla="*/ 95 w 758"/>
                          <a:gd name="T5" fmla="*/ 101 h 237"/>
                          <a:gd name="T6" fmla="*/ 148 w 758"/>
                          <a:gd name="T7" fmla="*/ 90 h 237"/>
                          <a:gd name="T8" fmla="*/ 207 w 758"/>
                          <a:gd name="T9" fmla="*/ 81 h 237"/>
                          <a:gd name="T10" fmla="*/ 233 w 758"/>
                          <a:gd name="T11" fmla="*/ 77 h 237"/>
                          <a:gd name="T12" fmla="*/ 347 w 758"/>
                          <a:gd name="T13" fmla="*/ 84 h 237"/>
                          <a:gd name="T14" fmla="*/ 396 w 758"/>
                          <a:gd name="T15" fmla="*/ 88 h 237"/>
                          <a:gd name="T16" fmla="*/ 422 w 758"/>
                          <a:gd name="T17" fmla="*/ 87 h 237"/>
                          <a:gd name="T18" fmla="*/ 451 w 758"/>
                          <a:gd name="T19" fmla="*/ 34 h 237"/>
                          <a:gd name="T20" fmla="*/ 451 w 758"/>
                          <a:gd name="T21" fmla="*/ 21 h 237"/>
                          <a:gd name="T22" fmla="*/ 411 w 758"/>
                          <a:gd name="T23" fmla="*/ 12 h 237"/>
                          <a:gd name="T24" fmla="*/ 339 w 758"/>
                          <a:gd name="T25" fmla="*/ 12 h 237"/>
                          <a:gd name="T26" fmla="*/ 326 w 758"/>
                          <a:gd name="T27" fmla="*/ 12 h 237"/>
                          <a:gd name="T28" fmla="*/ 376 w 758"/>
                          <a:gd name="T29" fmla="*/ 5 h 237"/>
                          <a:gd name="T30" fmla="*/ 429 w 758"/>
                          <a:gd name="T31" fmla="*/ 0 h 237"/>
                          <a:gd name="T32" fmla="*/ 476 w 758"/>
                          <a:gd name="T33" fmla="*/ 22 h 237"/>
                          <a:gd name="T34" fmla="*/ 463 w 758"/>
                          <a:gd name="T35" fmla="*/ 32 h 237"/>
                          <a:gd name="T36" fmla="*/ 438 w 758"/>
                          <a:gd name="T37" fmla="*/ 86 h 237"/>
                          <a:gd name="T38" fmla="*/ 443 w 758"/>
                          <a:gd name="T39" fmla="*/ 93 h 237"/>
                          <a:gd name="T40" fmla="*/ 639 w 758"/>
                          <a:gd name="T41" fmla="*/ 74 h 237"/>
                          <a:gd name="T42" fmla="*/ 644 w 758"/>
                          <a:gd name="T43" fmla="*/ 61 h 237"/>
                          <a:gd name="T44" fmla="*/ 622 w 758"/>
                          <a:gd name="T45" fmla="*/ 36 h 237"/>
                          <a:gd name="T46" fmla="*/ 598 w 758"/>
                          <a:gd name="T47" fmla="*/ 19 h 237"/>
                          <a:gd name="T48" fmla="*/ 521 w 758"/>
                          <a:gd name="T49" fmla="*/ 18 h 237"/>
                          <a:gd name="T50" fmla="*/ 461 w 758"/>
                          <a:gd name="T51" fmla="*/ 0 h 237"/>
                          <a:gd name="T52" fmla="*/ 510 w 758"/>
                          <a:gd name="T53" fmla="*/ 2 h 237"/>
                          <a:gd name="T54" fmla="*/ 560 w 758"/>
                          <a:gd name="T55" fmla="*/ 3 h 237"/>
                          <a:gd name="T56" fmla="*/ 595 w 758"/>
                          <a:gd name="T57" fmla="*/ 8 h 237"/>
                          <a:gd name="T58" fmla="*/ 609 w 758"/>
                          <a:gd name="T59" fmla="*/ 13 h 237"/>
                          <a:gd name="T60" fmla="*/ 655 w 758"/>
                          <a:gd name="T61" fmla="*/ 57 h 237"/>
                          <a:gd name="T62" fmla="*/ 670 w 758"/>
                          <a:gd name="T63" fmla="*/ 70 h 237"/>
                          <a:gd name="T64" fmla="*/ 689 w 758"/>
                          <a:gd name="T65" fmla="*/ 73 h 237"/>
                          <a:gd name="T66" fmla="*/ 712 w 758"/>
                          <a:gd name="T67" fmla="*/ 75 h 237"/>
                          <a:gd name="T68" fmla="*/ 741 w 758"/>
                          <a:gd name="T69" fmla="*/ 81 h 237"/>
                          <a:gd name="T70" fmla="*/ 753 w 758"/>
                          <a:gd name="T71" fmla="*/ 87 h 237"/>
                          <a:gd name="T72" fmla="*/ 753 w 758"/>
                          <a:gd name="T73" fmla="*/ 120 h 237"/>
                          <a:gd name="T74" fmla="*/ 732 w 758"/>
                          <a:gd name="T75" fmla="*/ 164 h 237"/>
                          <a:gd name="T76" fmla="*/ 720 w 758"/>
                          <a:gd name="T77" fmla="*/ 158 h 237"/>
                          <a:gd name="T78" fmla="*/ 715 w 758"/>
                          <a:gd name="T79" fmla="*/ 136 h 237"/>
                          <a:gd name="T80" fmla="*/ 697 w 758"/>
                          <a:gd name="T81" fmla="*/ 123 h 237"/>
                          <a:gd name="T82" fmla="*/ 676 w 758"/>
                          <a:gd name="T83" fmla="*/ 126 h 237"/>
                          <a:gd name="T84" fmla="*/ 665 w 758"/>
                          <a:gd name="T85" fmla="*/ 138 h 237"/>
                          <a:gd name="T86" fmla="*/ 653 w 758"/>
                          <a:gd name="T87" fmla="*/ 154 h 237"/>
                          <a:gd name="T88" fmla="*/ 644 w 758"/>
                          <a:gd name="T89" fmla="*/ 177 h 237"/>
                          <a:gd name="T90" fmla="*/ 380 w 758"/>
                          <a:gd name="T91" fmla="*/ 221 h 237"/>
                          <a:gd name="T92" fmla="*/ 380 w 758"/>
                          <a:gd name="T93" fmla="*/ 195 h 237"/>
                          <a:gd name="T94" fmla="*/ 373 w 758"/>
                          <a:gd name="T95" fmla="*/ 172 h 237"/>
                          <a:gd name="T96" fmla="*/ 360 w 758"/>
                          <a:gd name="T97" fmla="*/ 156 h 237"/>
                          <a:gd name="T98" fmla="*/ 339 w 758"/>
                          <a:gd name="T99" fmla="*/ 148 h 237"/>
                          <a:gd name="T100" fmla="*/ 316 w 758"/>
                          <a:gd name="T101" fmla="*/ 149 h 237"/>
                          <a:gd name="T102" fmla="*/ 290 w 758"/>
                          <a:gd name="T103" fmla="*/ 159 h 237"/>
                          <a:gd name="T104" fmla="*/ 272 w 758"/>
                          <a:gd name="T105" fmla="*/ 177 h 237"/>
                          <a:gd name="T106" fmla="*/ 256 w 758"/>
                          <a:gd name="T107" fmla="*/ 203 h 237"/>
                          <a:gd name="T108" fmla="*/ 246 w 758"/>
                          <a:gd name="T109" fmla="*/ 229 h 237"/>
                          <a:gd name="T110" fmla="*/ 230 w 758"/>
                          <a:gd name="T111" fmla="*/ 236 h 237"/>
                          <a:gd name="T112" fmla="*/ 179 w 758"/>
                          <a:gd name="T113" fmla="*/ 201 h 237"/>
                          <a:gd name="T114" fmla="*/ 129 w 758"/>
                          <a:gd name="T115" fmla="*/ 169 h 237"/>
                          <a:gd name="T116" fmla="*/ 96 w 758"/>
                          <a:gd name="T117" fmla="*/ 167 h 237"/>
                          <a:gd name="T118" fmla="*/ 52 w 758"/>
                          <a:gd name="T119" fmla="*/ 159 h 237"/>
                          <a:gd name="T120" fmla="*/ 20 w 758"/>
                          <a:gd name="T121" fmla="*/ 149 h 237"/>
                          <a:gd name="T122" fmla="*/ 3 w 758"/>
                          <a:gd name="T123" fmla="*/ 142 h 237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w 758"/>
                          <a:gd name="T187" fmla="*/ 0 h 237"/>
                          <a:gd name="T188" fmla="*/ 758 w 758"/>
                          <a:gd name="T189" fmla="*/ 237 h 237"/>
                        </a:gdLst>
                        <a:ahLst/>
                        <a:cxnLst>
                          <a:cxn ang="T124">
                            <a:pos x="T0" y="T1"/>
                          </a:cxn>
                          <a:cxn ang="T125">
                            <a:pos x="T2" y="T3"/>
                          </a:cxn>
                          <a:cxn ang="T126">
                            <a:pos x="T4" y="T5"/>
                          </a:cxn>
                          <a:cxn ang="T127">
                            <a:pos x="T6" y="T7"/>
                          </a:cxn>
                          <a:cxn ang="T128">
                            <a:pos x="T8" y="T9"/>
                          </a:cxn>
                          <a:cxn ang="T129">
                            <a:pos x="T10" y="T11"/>
                          </a:cxn>
                          <a:cxn ang="T130">
                            <a:pos x="T12" y="T13"/>
                          </a:cxn>
                          <a:cxn ang="T131">
                            <a:pos x="T14" y="T15"/>
                          </a:cxn>
                          <a:cxn ang="T132">
                            <a:pos x="T16" y="T17"/>
                          </a:cxn>
                          <a:cxn ang="T133">
                            <a:pos x="T18" y="T19"/>
                          </a:cxn>
                          <a:cxn ang="T134">
                            <a:pos x="T20" y="T21"/>
                          </a:cxn>
                          <a:cxn ang="T135">
                            <a:pos x="T22" y="T23"/>
                          </a:cxn>
                          <a:cxn ang="T136">
                            <a:pos x="T24" y="T25"/>
                          </a:cxn>
                          <a:cxn ang="T137">
                            <a:pos x="T26" y="T27"/>
                          </a:cxn>
                          <a:cxn ang="T138">
                            <a:pos x="T28" y="T29"/>
                          </a:cxn>
                          <a:cxn ang="T139">
                            <a:pos x="T30" y="T31"/>
                          </a:cxn>
                          <a:cxn ang="T140">
                            <a:pos x="T32" y="T33"/>
                          </a:cxn>
                          <a:cxn ang="T141">
                            <a:pos x="T34" y="T35"/>
                          </a:cxn>
                          <a:cxn ang="T142">
                            <a:pos x="T36" y="T37"/>
                          </a:cxn>
                          <a:cxn ang="T143">
                            <a:pos x="T38" y="T39"/>
                          </a:cxn>
                          <a:cxn ang="T144">
                            <a:pos x="T40" y="T41"/>
                          </a:cxn>
                          <a:cxn ang="T145">
                            <a:pos x="T42" y="T43"/>
                          </a:cxn>
                          <a:cxn ang="T146">
                            <a:pos x="T44" y="T45"/>
                          </a:cxn>
                          <a:cxn ang="T147">
                            <a:pos x="T46" y="T47"/>
                          </a:cxn>
                          <a:cxn ang="T148">
                            <a:pos x="T48" y="T49"/>
                          </a:cxn>
                          <a:cxn ang="T149">
                            <a:pos x="T50" y="T51"/>
                          </a:cxn>
                          <a:cxn ang="T150">
                            <a:pos x="T52" y="T53"/>
                          </a:cxn>
                          <a:cxn ang="T151">
                            <a:pos x="T54" y="T55"/>
                          </a:cxn>
                          <a:cxn ang="T152">
                            <a:pos x="T56" y="T57"/>
                          </a:cxn>
                          <a:cxn ang="T153">
                            <a:pos x="T58" y="T59"/>
                          </a:cxn>
                          <a:cxn ang="T154">
                            <a:pos x="T60" y="T61"/>
                          </a:cxn>
                          <a:cxn ang="T155">
                            <a:pos x="T62" y="T63"/>
                          </a:cxn>
                          <a:cxn ang="T156">
                            <a:pos x="T64" y="T65"/>
                          </a:cxn>
                          <a:cxn ang="T157">
                            <a:pos x="T66" y="T67"/>
                          </a:cxn>
                          <a:cxn ang="T158">
                            <a:pos x="T68" y="T69"/>
                          </a:cxn>
                          <a:cxn ang="T159">
                            <a:pos x="T70" y="T71"/>
                          </a:cxn>
                          <a:cxn ang="T160">
                            <a:pos x="T72" y="T73"/>
                          </a:cxn>
                          <a:cxn ang="T161">
                            <a:pos x="T74" y="T75"/>
                          </a:cxn>
                          <a:cxn ang="T162">
                            <a:pos x="T76" y="T77"/>
                          </a:cxn>
                          <a:cxn ang="T163">
                            <a:pos x="T78" y="T79"/>
                          </a:cxn>
                          <a:cxn ang="T164">
                            <a:pos x="T80" y="T81"/>
                          </a:cxn>
                          <a:cxn ang="T165">
                            <a:pos x="T82" y="T83"/>
                          </a:cxn>
                          <a:cxn ang="T166">
                            <a:pos x="T84" y="T85"/>
                          </a:cxn>
                          <a:cxn ang="T167">
                            <a:pos x="T86" y="T87"/>
                          </a:cxn>
                          <a:cxn ang="T168">
                            <a:pos x="T88" y="T89"/>
                          </a:cxn>
                          <a:cxn ang="T169">
                            <a:pos x="T90" y="T91"/>
                          </a:cxn>
                          <a:cxn ang="T170">
                            <a:pos x="T92" y="T93"/>
                          </a:cxn>
                          <a:cxn ang="T171">
                            <a:pos x="T94" y="T95"/>
                          </a:cxn>
                          <a:cxn ang="T172">
                            <a:pos x="T96" y="T97"/>
                          </a:cxn>
                          <a:cxn ang="T173">
                            <a:pos x="T98" y="T99"/>
                          </a:cxn>
                          <a:cxn ang="T174">
                            <a:pos x="T100" y="T101"/>
                          </a:cxn>
                          <a:cxn ang="T175">
                            <a:pos x="T102" y="T103"/>
                          </a:cxn>
                          <a:cxn ang="T176">
                            <a:pos x="T104" y="T105"/>
                          </a:cxn>
                          <a:cxn ang="T177">
                            <a:pos x="T106" y="T107"/>
                          </a:cxn>
                          <a:cxn ang="T178">
                            <a:pos x="T108" y="T109"/>
                          </a:cxn>
                          <a:cxn ang="T179">
                            <a:pos x="T110" y="T111"/>
                          </a:cxn>
                          <a:cxn ang="T180">
                            <a:pos x="T112" y="T113"/>
                          </a:cxn>
                          <a:cxn ang="T181">
                            <a:pos x="T114" y="T115"/>
                          </a:cxn>
                          <a:cxn ang="T182">
                            <a:pos x="T116" y="T117"/>
                          </a:cxn>
                          <a:cxn ang="T183">
                            <a:pos x="T118" y="T119"/>
                          </a:cxn>
                          <a:cxn ang="T184">
                            <a:pos x="T120" y="T121"/>
                          </a:cxn>
                          <a:cxn ang="T185">
                            <a:pos x="T122" y="T123"/>
                          </a:cxn>
                        </a:cxnLst>
                        <a:rect l="T186" t="T187" r="T188" b="T189"/>
                        <a:pathLst>
                          <a:path w="758" h="237">
                            <a:moveTo>
                              <a:pt x="0" y="140"/>
                            </a:moveTo>
                            <a:lnTo>
                              <a:pt x="0" y="138"/>
                            </a:lnTo>
                            <a:lnTo>
                              <a:pt x="0" y="136"/>
                            </a:lnTo>
                            <a:lnTo>
                              <a:pt x="2" y="135"/>
                            </a:lnTo>
                            <a:lnTo>
                              <a:pt x="2" y="133"/>
                            </a:lnTo>
                            <a:lnTo>
                              <a:pt x="5" y="132"/>
                            </a:lnTo>
                            <a:lnTo>
                              <a:pt x="7" y="130"/>
                            </a:lnTo>
                            <a:lnTo>
                              <a:pt x="20" y="125"/>
                            </a:lnTo>
                            <a:lnTo>
                              <a:pt x="28" y="122"/>
                            </a:lnTo>
                            <a:lnTo>
                              <a:pt x="36" y="120"/>
                            </a:lnTo>
                            <a:lnTo>
                              <a:pt x="42" y="117"/>
                            </a:lnTo>
                            <a:lnTo>
                              <a:pt x="49" y="114"/>
                            </a:lnTo>
                            <a:lnTo>
                              <a:pt x="59" y="113"/>
                            </a:lnTo>
                            <a:lnTo>
                              <a:pt x="85" y="104"/>
                            </a:lnTo>
                            <a:lnTo>
                              <a:pt x="95" y="101"/>
                            </a:lnTo>
                            <a:lnTo>
                              <a:pt x="104" y="99"/>
                            </a:lnTo>
                            <a:lnTo>
                              <a:pt x="113" y="97"/>
                            </a:lnTo>
                            <a:lnTo>
                              <a:pt x="121" y="96"/>
                            </a:lnTo>
                            <a:lnTo>
                              <a:pt x="137" y="93"/>
                            </a:lnTo>
                            <a:lnTo>
                              <a:pt x="148" y="90"/>
                            </a:lnTo>
                            <a:lnTo>
                              <a:pt x="161" y="88"/>
                            </a:lnTo>
                            <a:lnTo>
                              <a:pt x="183" y="84"/>
                            </a:lnTo>
                            <a:lnTo>
                              <a:pt x="192" y="83"/>
                            </a:lnTo>
                            <a:lnTo>
                              <a:pt x="201" y="81"/>
                            </a:lnTo>
                            <a:lnTo>
                              <a:pt x="207" y="81"/>
                            </a:lnTo>
                            <a:lnTo>
                              <a:pt x="212" y="81"/>
                            </a:lnTo>
                            <a:lnTo>
                              <a:pt x="217" y="80"/>
                            </a:lnTo>
                            <a:lnTo>
                              <a:pt x="225" y="80"/>
                            </a:lnTo>
                            <a:lnTo>
                              <a:pt x="228" y="78"/>
                            </a:lnTo>
                            <a:lnTo>
                              <a:pt x="233" y="77"/>
                            </a:lnTo>
                            <a:lnTo>
                              <a:pt x="235" y="77"/>
                            </a:lnTo>
                            <a:lnTo>
                              <a:pt x="318" y="15"/>
                            </a:lnTo>
                            <a:lnTo>
                              <a:pt x="238" y="78"/>
                            </a:lnTo>
                            <a:lnTo>
                              <a:pt x="336" y="83"/>
                            </a:lnTo>
                            <a:lnTo>
                              <a:pt x="347" y="84"/>
                            </a:lnTo>
                            <a:lnTo>
                              <a:pt x="360" y="86"/>
                            </a:lnTo>
                            <a:lnTo>
                              <a:pt x="372" y="86"/>
                            </a:lnTo>
                            <a:lnTo>
                              <a:pt x="380" y="87"/>
                            </a:lnTo>
                            <a:lnTo>
                              <a:pt x="389" y="87"/>
                            </a:lnTo>
                            <a:lnTo>
                              <a:pt x="396" y="88"/>
                            </a:lnTo>
                            <a:lnTo>
                              <a:pt x="404" y="90"/>
                            </a:lnTo>
                            <a:lnTo>
                              <a:pt x="411" y="90"/>
                            </a:lnTo>
                            <a:lnTo>
                              <a:pt x="417" y="90"/>
                            </a:lnTo>
                            <a:lnTo>
                              <a:pt x="420" y="90"/>
                            </a:lnTo>
                            <a:lnTo>
                              <a:pt x="422" y="87"/>
                            </a:lnTo>
                            <a:lnTo>
                              <a:pt x="425" y="86"/>
                            </a:lnTo>
                            <a:lnTo>
                              <a:pt x="429" y="78"/>
                            </a:lnTo>
                            <a:lnTo>
                              <a:pt x="445" y="48"/>
                            </a:lnTo>
                            <a:lnTo>
                              <a:pt x="450" y="38"/>
                            </a:lnTo>
                            <a:lnTo>
                              <a:pt x="451" y="34"/>
                            </a:lnTo>
                            <a:lnTo>
                              <a:pt x="453" y="31"/>
                            </a:lnTo>
                            <a:lnTo>
                              <a:pt x="453" y="28"/>
                            </a:lnTo>
                            <a:lnTo>
                              <a:pt x="453" y="25"/>
                            </a:lnTo>
                            <a:lnTo>
                              <a:pt x="453" y="22"/>
                            </a:lnTo>
                            <a:lnTo>
                              <a:pt x="451" y="21"/>
                            </a:lnTo>
                            <a:lnTo>
                              <a:pt x="450" y="19"/>
                            </a:lnTo>
                            <a:lnTo>
                              <a:pt x="445" y="16"/>
                            </a:lnTo>
                            <a:lnTo>
                              <a:pt x="433" y="15"/>
                            </a:lnTo>
                            <a:lnTo>
                              <a:pt x="422" y="13"/>
                            </a:lnTo>
                            <a:lnTo>
                              <a:pt x="411" y="12"/>
                            </a:lnTo>
                            <a:lnTo>
                              <a:pt x="396" y="10"/>
                            </a:lnTo>
                            <a:lnTo>
                              <a:pt x="381" y="10"/>
                            </a:lnTo>
                            <a:lnTo>
                              <a:pt x="362" y="10"/>
                            </a:lnTo>
                            <a:lnTo>
                              <a:pt x="350" y="12"/>
                            </a:lnTo>
                            <a:lnTo>
                              <a:pt x="339" y="12"/>
                            </a:lnTo>
                            <a:lnTo>
                              <a:pt x="331" y="13"/>
                            </a:lnTo>
                            <a:lnTo>
                              <a:pt x="324" y="13"/>
                            </a:lnTo>
                            <a:lnTo>
                              <a:pt x="318" y="15"/>
                            </a:lnTo>
                            <a:lnTo>
                              <a:pt x="323" y="12"/>
                            </a:lnTo>
                            <a:lnTo>
                              <a:pt x="326" y="12"/>
                            </a:lnTo>
                            <a:lnTo>
                              <a:pt x="331" y="10"/>
                            </a:lnTo>
                            <a:lnTo>
                              <a:pt x="337" y="9"/>
                            </a:lnTo>
                            <a:lnTo>
                              <a:pt x="349" y="8"/>
                            </a:lnTo>
                            <a:lnTo>
                              <a:pt x="360" y="6"/>
                            </a:lnTo>
                            <a:lnTo>
                              <a:pt x="376" y="5"/>
                            </a:lnTo>
                            <a:lnTo>
                              <a:pt x="385" y="3"/>
                            </a:lnTo>
                            <a:lnTo>
                              <a:pt x="396" y="3"/>
                            </a:lnTo>
                            <a:lnTo>
                              <a:pt x="407" y="2"/>
                            </a:lnTo>
                            <a:lnTo>
                              <a:pt x="417" y="2"/>
                            </a:lnTo>
                            <a:lnTo>
                              <a:pt x="429" y="0"/>
                            </a:lnTo>
                            <a:lnTo>
                              <a:pt x="440" y="0"/>
                            </a:lnTo>
                            <a:lnTo>
                              <a:pt x="448" y="0"/>
                            </a:lnTo>
                            <a:lnTo>
                              <a:pt x="487" y="19"/>
                            </a:lnTo>
                            <a:lnTo>
                              <a:pt x="482" y="21"/>
                            </a:lnTo>
                            <a:lnTo>
                              <a:pt x="476" y="22"/>
                            </a:lnTo>
                            <a:lnTo>
                              <a:pt x="471" y="23"/>
                            </a:lnTo>
                            <a:lnTo>
                              <a:pt x="468" y="25"/>
                            </a:lnTo>
                            <a:lnTo>
                              <a:pt x="466" y="26"/>
                            </a:lnTo>
                            <a:lnTo>
                              <a:pt x="464" y="28"/>
                            </a:lnTo>
                            <a:lnTo>
                              <a:pt x="463" y="32"/>
                            </a:lnTo>
                            <a:lnTo>
                              <a:pt x="451" y="54"/>
                            </a:lnTo>
                            <a:lnTo>
                              <a:pt x="442" y="74"/>
                            </a:lnTo>
                            <a:lnTo>
                              <a:pt x="440" y="78"/>
                            </a:lnTo>
                            <a:lnTo>
                              <a:pt x="438" y="83"/>
                            </a:lnTo>
                            <a:lnTo>
                              <a:pt x="438" y="86"/>
                            </a:lnTo>
                            <a:lnTo>
                              <a:pt x="438" y="87"/>
                            </a:lnTo>
                            <a:lnTo>
                              <a:pt x="438" y="90"/>
                            </a:lnTo>
                            <a:lnTo>
                              <a:pt x="440" y="91"/>
                            </a:lnTo>
                            <a:lnTo>
                              <a:pt x="442" y="91"/>
                            </a:lnTo>
                            <a:lnTo>
                              <a:pt x="443" y="93"/>
                            </a:lnTo>
                            <a:lnTo>
                              <a:pt x="446" y="93"/>
                            </a:lnTo>
                            <a:lnTo>
                              <a:pt x="629" y="78"/>
                            </a:lnTo>
                            <a:lnTo>
                              <a:pt x="634" y="77"/>
                            </a:lnTo>
                            <a:lnTo>
                              <a:pt x="637" y="77"/>
                            </a:lnTo>
                            <a:lnTo>
                              <a:pt x="639" y="74"/>
                            </a:lnTo>
                            <a:lnTo>
                              <a:pt x="640" y="73"/>
                            </a:lnTo>
                            <a:lnTo>
                              <a:pt x="644" y="70"/>
                            </a:lnTo>
                            <a:lnTo>
                              <a:pt x="644" y="65"/>
                            </a:lnTo>
                            <a:lnTo>
                              <a:pt x="644" y="64"/>
                            </a:lnTo>
                            <a:lnTo>
                              <a:pt x="644" y="61"/>
                            </a:lnTo>
                            <a:lnTo>
                              <a:pt x="642" y="58"/>
                            </a:lnTo>
                            <a:lnTo>
                              <a:pt x="640" y="57"/>
                            </a:lnTo>
                            <a:lnTo>
                              <a:pt x="637" y="54"/>
                            </a:lnTo>
                            <a:lnTo>
                              <a:pt x="632" y="48"/>
                            </a:lnTo>
                            <a:lnTo>
                              <a:pt x="622" y="36"/>
                            </a:lnTo>
                            <a:lnTo>
                              <a:pt x="609" y="23"/>
                            </a:lnTo>
                            <a:lnTo>
                              <a:pt x="606" y="22"/>
                            </a:lnTo>
                            <a:lnTo>
                              <a:pt x="604" y="21"/>
                            </a:lnTo>
                            <a:lnTo>
                              <a:pt x="601" y="19"/>
                            </a:lnTo>
                            <a:lnTo>
                              <a:pt x="598" y="19"/>
                            </a:lnTo>
                            <a:lnTo>
                              <a:pt x="595" y="18"/>
                            </a:lnTo>
                            <a:lnTo>
                              <a:pt x="591" y="18"/>
                            </a:lnTo>
                            <a:lnTo>
                              <a:pt x="585" y="16"/>
                            </a:lnTo>
                            <a:lnTo>
                              <a:pt x="536" y="16"/>
                            </a:lnTo>
                            <a:lnTo>
                              <a:pt x="521" y="18"/>
                            </a:lnTo>
                            <a:lnTo>
                              <a:pt x="510" y="18"/>
                            </a:lnTo>
                            <a:lnTo>
                              <a:pt x="497" y="19"/>
                            </a:lnTo>
                            <a:lnTo>
                              <a:pt x="487" y="19"/>
                            </a:lnTo>
                            <a:lnTo>
                              <a:pt x="448" y="0"/>
                            </a:lnTo>
                            <a:lnTo>
                              <a:pt x="461" y="0"/>
                            </a:lnTo>
                            <a:lnTo>
                              <a:pt x="473" y="0"/>
                            </a:lnTo>
                            <a:lnTo>
                              <a:pt x="482" y="0"/>
                            </a:lnTo>
                            <a:lnTo>
                              <a:pt x="494" y="2"/>
                            </a:lnTo>
                            <a:lnTo>
                              <a:pt x="502" y="2"/>
                            </a:lnTo>
                            <a:lnTo>
                              <a:pt x="510" y="2"/>
                            </a:lnTo>
                            <a:lnTo>
                              <a:pt x="521" y="2"/>
                            </a:lnTo>
                            <a:lnTo>
                              <a:pt x="536" y="2"/>
                            </a:lnTo>
                            <a:lnTo>
                              <a:pt x="546" y="3"/>
                            </a:lnTo>
                            <a:lnTo>
                              <a:pt x="554" y="3"/>
                            </a:lnTo>
                            <a:lnTo>
                              <a:pt x="560" y="3"/>
                            </a:lnTo>
                            <a:lnTo>
                              <a:pt x="567" y="5"/>
                            </a:lnTo>
                            <a:lnTo>
                              <a:pt x="574" y="5"/>
                            </a:lnTo>
                            <a:lnTo>
                              <a:pt x="583" y="6"/>
                            </a:lnTo>
                            <a:lnTo>
                              <a:pt x="590" y="8"/>
                            </a:lnTo>
                            <a:lnTo>
                              <a:pt x="595" y="8"/>
                            </a:lnTo>
                            <a:lnTo>
                              <a:pt x="601" y="9"/>
                            </a:lnTo>
                            <a:lnTo>
                              <a:pt x="603" y="10"/>
                            </a:lnTo>
                            <a:lnTo>
                              <a:pt x="606" y="10"/>
                            </a:lnTo>
                            <a:lnTo>
                              <a:pt x="608" y="12"/>
                            </a:lnTo>
                            <a:lnTo>
                              <a:pt x="609" y="13"/>
                            </a:lnTo>
                            <a:lnTo>
                              <a:pt x="613" y="13"/>
                            </a:lnTo>
                            <a:lnTo>
                              <a:pt x="614" y="16"/>
                            </a:lnTo>
                            <a:lnTo>
                              <a:pt x="616" y="16"/>
                            </a:lnTo>
                            <a:lnTo>
                              <a:pt x="627" y="28"/>
                            </a:lnTo>
                            <a:lnTo>
                              <a:pt x="655" y="57"/>
                            </a:lnTo>
                            <a:lnTo>
                              <a:pt x="658" y="61"/>
                            </a:lnTo>
                            <a:lnTo>
                              <a:pt x="661" y="64"/>
                            </a:lnTo>
                            <a:lnTo>
                              <a:pt x="665" y="65"/>
                            </a:lnTo>
                            <a:lnTo>
                              <a:pt x="666" y="68"/>
                            </a:lnTo>
                            <a:lnTo>
                              <a:pt x="670" y="70"/>
                            </a:lnTo>
                            <a:lnTo>
                              <a:pt x="671" y="71"/>
                            </a:lnTo>
                            <a:lnTo>
                              <a:pt x="675" y="71"/>
                            </a:lnTo>
                            <a:lnTo>
                              <a:pt x="679" y="71"/>
                            </a:lnTo>
                            <a:lnTo>
                              <a:pt x="686" y="73"/>
                            </a:lnTo>
                            <a:lnTo>
                              <a:pt x="689" y="73"/>
                            </a:lnTo>
                            <a:lnTo>
                              <a:pt x="694" y="73"/>
                            </a:lnTo>
                            <a:lnTo>
                              <a:pt x="699" y="74"/>
                            </a:lnTo>
                            <a:lnTo>
                              <a:pt x="702" y="74"/>
                            </a:lnTo>
                            <a:lnTo>
                              <a:pt x="707" y="74"/>
                            </a:lnTo>
                            <a:lnTo>
                              <a:pt x="712" y="75"/>
                            </a:lnTo>
                            <a:lnTo>
                              <a:pt x="717" y="75"/>
                            </a:lnTo>
                            <a:lnTo>
                              <a:pt x="722" y="77"/>
                            </a:lnTo>
                            <a:lnTo>
                              <a:pt x="730" y="78"/>
                            </a:lnTo>
                            <a:lnTo>
                              <a:pt x="738" y="80"/>
                            </a:lnTo>
                            <a:lnTo>
                              <a:pt x="741" y="81"/>
                            </a:lnTo>
                            <a:lnTo>
                              <a:pt x="745" y="83"/>
                            </a:lnTo>
                            <a:lnTo>
                              <a:pt x="746" y="84"/>
                            </a:lnTo>
                            <a:lnTo>
                              <a:pt x="749" y="86"/>
                            </a:lnTo>
                            <a:lnTo>
                              <a:pt x="751" y="87"/>
                            </a:lnTo>
                            <a:lnTo>
                              <a:pt x="753" y="87"/>
                            </a:lnTo>
                            <a:lnTo>
                              <a:pt x="758" y="103"/>
                            </a:lnTo>
                            <a:lnTo>
                              <a:pt x="756" y="109"/>
                            </a:lnTo>
                            <a:lnTo>
                              <a:pt x="754" y="112"/>
                            </a:lnTo>
                            <a:lnTo>
                              <a:pt x="753" y="116"/>
                            </a:lnTo>
                            <a:lnTo>
                              <a:pt x="753" y="120"/>
                            </a:lnTo>
                            <a:lnTo>
                              <a:pt x="754" y="125"/>
                            </a:lnTo>
                            <a:lnTo>
                              <a:pt x="740" y="152"/>
                            </a:lnTo>
                            <a:lnTo>
                              <a:pt x="736" y="158"/>
                            </a:lnTo>
                            <a:lnTo>
                              <a:pt x="733" y="162"/>
                            </a:lnTo>
                            <a:lnTo>
                              <a:pt x="732" y="164"/>
                            </a:lnTo>
                            <a:lnTo>
                              <a:pt x="730" y="165"/>
                            </a:lnTo>
                            <a:lnTo>
                              <a:pt x="725" y="168"/>
                            </a:lnTo>
                            <a:lnTo>
                              <a:pt x="722" y="169"/>
                            </a:lnTo>
                            <a:lnTo>
                              <a:pt x="722" y="162"/>
                            </a:lnTo>
                            <a:lnTo>
                              <a:pt x="720" y="158"/>
                            </a:lnTo>
                            <a:lnTo>
                              <a:pt x="720" y="154"/>
                            </a:lnTo>
                            <a:lnTo>
                              <a:pt x="720" y="149"/>
                            </a:lnTo>
                            <a:lnTo>
                              <a:pt x="719" y="145"/>
                            </a:lnTo>
                            <a:lnTo>
                              <a:pt x="717" y="140"/>
                            </a:lnTo>
                            <a:lnTo>
                              <a:pt x="715" y="136"/>
                            </a:lnTo>
                            <a:lnTo>
                              <a:pt x="714" y="132"/>
                            </a:lnTo>
                            <a:lnTo>
                              <a:pt x="710" y="127"/>
                            </a:lnTo>
                            <a:lnTo>
                              <a:pt x="705" y="125"/>
                            </a:lnTo>
                            <a:lnTo>
                              <a:pt x="701" y="123"/>
                            </a:lnTo>
                            <a:lnTo>
                              <a:pt x="697" y="123"/>
                            </a:lnTo>
                            <a:lnTo>
                              <a:pt x="694" y="123"/>
                            </a:lnTo>
                            <a:lnTo>
                              <a:pt x="688" y="123"/>
                            </a:lnTo>
                            <a:lnTo>
                              <a:pt x="684" y="123"/>
                            </a:lnTo>
                            <a:lnTo>
                              <a:pt x="679" y="125"/>
                            </a:lnTo>
                            <a:lnTo>
                              <a:pt x="676" y="126"/>
                            </a:lnTo>
                            <a:lnTo>
                              <a:pt x="675" y="129"/>
                            </a:lnTo>
                            <a:lnTo>
                              <a:pt x="671" y="130"/>
                            </a:lnTo>
                            <a:lnTo>
                              <a:pt x="668" y="132"/>
                            </a:lnTo>
                            <a:lnTo>
                              <a:pt x="666" y="135"/>
                            </a:lnTo>
                            <a:lnTo>
                              <a:pt x="665" y="138"/>
                            </a:lnTo>
                            <a:lnTo>
                              <a:pt x="661" y="140"/>
                            </a:lnTo>
                            <a:lnTo>
                              <a:pt x="658" y="143"/>
                            </a:lnTo>
                            <a:lnTo>
                              <a:pt x="657" y="148"/>
                            </a:lnTo>
                            <a:lnTo>
                              <a:pt x="655" y="151"/>
                            </a:lnTo>
                            <a:lnTo>
                              <a:pt x="653" y="154"/>
                            </a:lnTo>
                            <a:lnTo>
                              <a:pt x="652" y="159"/>
                            </a:lnTo>
                            <a:lnTo>
                              <a:pt x="650" y="165"/>
                            </a:lnTo>
                            <a:lnTo>
                              <a:pt x="647" y="169"/>
                            </a:lnTo>
                            <a:lnTo>
                              <a:pt x="645" y="174"/>
                            </a:lnTo>
                            <a:lnTo>
                              <a:pt x="644" y="177"/>
                            </a:lnTo>
                            <a:lnTo>
                              <a:pt x="640" y="181"/>
                            </a:lnTo>
                            <a:lnTo>
                              <a:pt x="637" y="184"/>
                            </a:lnTo>
                            <a:lnTo>
                              <a:pt x="627" y="184"/>
                            </a:lnTo>
                            <a:lnTo>
                              <a:pt x="380" y="224"/>
                            </a:lnTo>
                            <a:lnTo>
                              <a:pt x="380" y="221"/>
                            </a:lnTo>
                            <a:lnTo>
                              <a:pt x="380" y="219"/>
                            </a:lnTo>
                            <a:lnTo>
                              <a:pt x="380" y="211"/>
                            </a:lnTo>
                            <a:lnTo>
                              <a:pt x="380" y="206"/>
                            </a:lnTo>
                            <a:lnTo>
                              <a:pt x="380" y="200"/>
                            </a:lnTo>
                            <a:lnTo>
                              <a:pt x="380" y="195"/>
                            </a:lnTo>
                            <a:lnTo>
                              <a:pt x="378" y="191"/>
                            </a:lnTo>
                            <a:lnTo>
                              <a:pt x="376" y="187"/>
                            </a:lnTo>
                            <a:lnTo>
                              <a:pt x="376" y="181"/>
                            </a:lnTo>
                            <a:lnTo>
                              <a:pt x="375" y="177"/>
                            </a:lnTo>
                            <a:lnTo>
                              <a:pt x="373" y="172"/>
                            </a:lnTo>
                            <a:lnTo>
                              <a:pt x="370" y="169"/>
                            </a:lnTo>
                            <a:lnTo>
                              <a:pt x="368" y="165"/>
                            </a:lnTo>
                            <a:lnTo>
                              <a:pt x="365" y="162"/>
                            </a:lnTo>
                            <a:lnTo>
                              <a:pt x="362" y="158"/>
                            </a:lnTo>
                            <a:lnTo>
                              <a:pt x="360" y="156"/>
                            </a:lnTo>
                            <a:lnTo>
                              <a:pt x="355" y="154"/>
                            </a:lnTo>
                            <a:lnTo>
                              <a:pt x="352" y="152"/>
                            </a:lnTo>
                            <a:lnTo>
                              <a:pt x="349" y="151"/>
                            </a:lnTo>
                            <a:lnTo>
                              <a:pt x="344" y="149"/>
                            </a:lnTo>
                            <a:lnTo>
                              <a:pt x="339" y="148"/>
                            </a:lnTo>
                            <a:lnTo>
                              <a:pt x="336" y="148"/>
                            </a:lnTo>
                            <a:lnTo>
                              <a:pt x="331" y="148"/>
                            </a:lnTo>
                            <a:lnTo>
                              <a:pt x="326" y="148"/>
                            </a:lnTo>
                            <a:lnTo>
                              <a:pt x="321" y="148"/>
                            </a:lnTo>
                            <a:lnTo>
                              <a:pt x="316" y="149"/>
                            </a:lnTo>
                            <a:lnTo>
                              <a:pt x="311" y="151"/>
                            </a:lnTo>
                            <a:lnTo>
                              <a:pt x="305" y="152"/>
                            </a:lnTo>
                            <a:lnTo>
                              <a:pt x="300" y="154"/>
                            </a:lnTo>
                            <a:lnTo>
                              <a:pt x="295" y="156"/>
                            </a:lnTo>
                            <a:lnTo>
                              <a:pt x="290" y="159"/>
                            </a:lnTo>
                            <a:lnTo>
                              <a:pt x="287" y="162"/>
                            </a:lnTo>
                            <a:lnTo>
                              <a:pt x="284" y="165"/>
                            </a:lnTo>
                            <a:lnTo>
                              <a:pt x="279" y="168"/>
                            </a:lnTo>
                            <a:lnTo>
                              <a:pt x="277" y="172"/>
                            </a:lnTo>
                            <a:lnTo>
                              <a:pt x="272" y="177"/>
                            </a:lnTo>
                            <a:lnTo>
                              <a:pt x="269" y="182"/>
                            </a:lnTo>
                            <a:lnTo>
                              <a:pt x="264" y="187"/>
                            </a:lnTo>
                            <a:lnTo>
                              <a:pt x="262" y="193"/>
                            </a:lnTo>
                            <a:lnTo>
                              <a:pt x="259" y="197"/>
                            </a:lnTo>
                            <a:lnTo>
                              <a:pt x="256" y="203"/>
                            </a:lnTo>
                            <a:lnTo>
                              <a:pt x="254" y="207"/>
                            </a:lnTo>
                            <a:lnTo>
                              <a:pt x="251" y="214"/>
                            </a:lnTo>
                            <a:lnTo>
                              <a:pt x="249" y="220"/>
                            </a:lnTo>
                            <a:lnTo>
                              <a:pt x="248" y="224"/>
                            </a:lnTo>
                            <a:lnTo>
                              <a:pt x="246" y="229"/>
                            </a:lnTo>
                            <a:lnTo>
                              <a:pt x="244" y="232"/>
                            </a:lnTo>
                            <a:lnTo>
                              <a:pt x="243" y="233"/>
                            </a:lnTo>
                            <a:lnTo>
                              <a:pt x="238" y="234"/>
                            </a:lnTo>
                            <a:lnTo>
                              <a:pt x="235" y="236"/>
                            </a:lnTo>
                            <a:lnTo>
                              <a:pt x="230" y="236"/>
                            </a:lnTo>
                            <a:lnTo>
                              <a:pt x="225" y="237"/>
                            </a:lnTo>
                            <a:lnTo>
                              <a:pt x="201" y="237"/>
                            </a:lnTo>
                            <a:lnTo>
                              <a:pt x="197" y="237"/>
                            </a:lnTo>
                            <a:lnTo>
                              <a:pt x="194" y="236"/>
                            </a:lnTo>
                            <a:lnTo>
                              <a:pt x="179" y="201"/>
                            </a:lnTo>
                            <a:lnTo>
                              <a:pt x="181" y="201"/>
                            </a:lnTo>
                            <a:lnTo>
                              <a:pt x="183" y="200"/>
                            </a:lnTo>
                            <a:lnTo>
                              <a:pt x="191" y="171"/>
                            </a:lnTo>
                            <a:lnTo>
                              <a:pt x="135" y="169"/>
                            </a:lnTo>
                            <a:lnTo>
                              <a:pt x="129" y="169"/>
                            </a:lnTo>
                            <a:lnTo>
                              <a:pt x="124" y="169"/>
                            </a:lnTo>
                            <a:lnTo>
                              <a:pt x="117" y="169"/>
                            </a:lnTo>
                            <a:lnTo>
                              <a:pt x="109" y="168"/>
                            </a:lnTo>
                            <a:lnTo>
                              <a:pt x="103" y="168"/>
                            </a:lnTo>
                            <a:lnTo>
                              <a:pt x="96" y="167"/>
                            </a:lnTo>
                            <a:lnTo>
                              <a:pt x="86" y="165"/>
                            </a:lnTo>
                            <a:lnTo>
                              <a:pt x="78" y="164"/>
                            </a:lnTo>
                            <a:lnTo>
                              <a:pt x="69" y="162"/>
                            </a:lnTo>
                            <a:lnTo>
                              <a:pt x="60" y="161"/>
                            </a:lnTo>
                            <a:lnTo>
                              <a:pt x="52" y="159"/>
                            </a:lnTo>
                            <a:lnTo>
                              <a:pt x="38" y="155"/>
                            </a:lnTo>
                            <a:lnTo>
                              <a:pt x="34" y="154"/>
                            </a:lnTo>
                            <a:lnTo>
                              <a:pt x="29" y="152"/>
                            </a:lnTo>
                            <a:lnTo>
                              <a:pt x="25" y="151"/>
                            </a:lnTo>
                            <a:lnTo>
                              <a:pt x="20" y="149"/>
                            </a:lnTo>
                            <a:lnTo>
                              <a:pt x="15" y="148"/>
                            </a:lnTo>
                            <a:lnTo>
                              <a:pt x="12" y="146"/>
                            </a:lnTo>
                            <a:lnTo>
                              <a:pt x="8" y="145"/>
                            </a:lnTo>
                            <a:lnTo>
                              <a:pt x="5" y="143"/>
                            </a:lnTo>
                            <a:lnTo>
                              <a:pt x="3" y="142"/>
                            </a:lnTo>
                            <a:lnTo>
                              <a:pt x="0" y="140"/>
                            </a:lnTo>
                            <a:close/>
                          </a:path>
                        </a:pathLst>
                      </a:custGeom>
                      <a:solidFill>
                        <a:srgbClr val="000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145" name="Freeform 469">
                        <a:extLst>
                          <a:ext uri="{FF2B5EF4-FFF2-40B4-BE49-F238E27FC236}">
                            <a16:creationId xmlns:a16="http://schemas.microsoft.com/office/drawing/2014/main" id="{5A8AD5D4-2BDC-C334-50A6-EC83F326E48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2" y="3954"/>
                        <a:ext cx="590" cy="139"/>
                      </a:xfrm>
                      <a:custGeom>
                        <a:avLst/>
                        <a:gdLst>
                          <a:gd name="T0" fmla="*/ 82 w 590"/>
                          <a:gd name="T1" fmla="*/ 51 h 139"/>
                          <a:gd name="T2" fmla="*/ 127 w 590"/>
                          <a:gd name="T3" fmla="*/ 39 h 139"/>
                          <a:gd name="T4" fmla="*/ 140 w 590"/>
                          <a:gd name="T5" fmla="*/ 37 h 139"/>
                          <a:gd name="T6" fmla="*/ 162 w 590"/>
                          <a:gd name="T7" fmla="*/ 35 h 139"/>
                          <a:gd name="T8" fmla="*/ 181 w 590"/>
                          <a:gd name="T9" fmla="*/ 37 h 139"/>
                          <a:gd name="T10" fmla="*/ 342 w 590"/>
                          <a:gd name="T11" fmla="*/ 21 h 139"/>
                          <a:gd name="T12" fmla="*/ 504 w 590"/>
                          <a:gd name="T13" fmla="*/ 5 h 139"/>
                          <a:gd name="T14" fmla="*/ 551 w 590"/>
                          <a:gd name="T15" fmla="*/ 0 h 139"/>
                          <a:gd name="T16" fmla="*/ 582 w 590"/>
                          <a:gd name="T17" fmla="*/ 0 h 139"/>
                          <a:gd name="T18" fmla="*/ 577 w 590"/>
                          <a:gd name="T19" fmla="*/ 5 h 139"/>
                          <a:gd name="T20" fmla="*/ 564 w 590"/>
                          <a:gd name="T21" fmla="*/ 9 h 139"/>
                          <a:gd name="T22" fmla="*/ 553 w 590"/>
                          <a:gd name="T23" fmla="*/ 13 h 139"/>
                          <a:gd name="T24" fmla="*/ 544 w 590"/>
                          <a:gd name="T25" fmla="*/ 18 h 139"/>
                          <a:gd name="T26" fmla="*/ 551 w 590"/>
                          <a:gd name="T27" fmla="*/ 28 h 139"/>
                          <a:gd name="T28" fmla="*/ 557 w 590"/>
                          <a:gd name="T29" fmla="*/ 42 h 139"/>
                          <a:gd name="T30" fmla="*/ 570 w 590"/>
                          <a:gd name="T31" fmla="*/ 55 h 139"/>
                          <a:gd name="T32" fmla="*/ 561 w 590"/>
                          <a:gd name="T33" fmla="*/ 66 h 139"/>
                          <a:gd name="T34" fmla="*/ 554 w 590"/>
                          <a:gd name="T35" fmla="*/ 51 h 139"/>
                          <a:gd name="T36" fmla="*/ 548 w 590"/>
                          <a:gd name="T37" fmla="*/ 32 h 139"/>
                          <a:gd name="T38" fmla="*/ 539 w 590"/>
                          <a:gd name="T39" fmla="*/ 19 h 139"/>
                          <a:gd name="T40" fmla="*/ 523 w 590"/>
                          <a:gd name="T41" fmla="*/ 15 h 139"/>
                          <a:gd name="T42" fmla="*/ 505 w 590"/>
                          <a:gd name="T43" fmla="*/ 19 h 139"/>
                          <a:gd name="T44" fmla="*/ 492 w 590"/>
                          <a:gd name="T45" fmla="*/ 32 h 139"/>
                          <a:gd name="T46" fmla="*/ 487 w 590"/>
                          <a:gd name="T47" fmla="*/ 48 h 139"/>
                          <a:gd name="T48" fmla="*/ 482 w 590"/>
                          <a:gd name="T49" fmla="*/ 67 h 139"/>
                          <a:gd name="T50" fmla="*/ 474 w 590"/>
                          <a:gd name="T51" fmla="*/ 79 h 139"/>
                          <a:gd name="T52" fmla="*/ 214 w 590"/>
                          <a:gd name="T53" fmla="*/ 123 h 139"/>
                          <a:gd name="T54" fmla="*/ 215 w 590"/>
                          <a:gd name="T55" fmla="*/ 89 h 139"/>
                          <a:gd name="T56" fmla="*/ 210 w 590"/>
                          <a:gd name="T57" fmla="*/ 68 h 139"/>
                          <a:gd name="T58" fmla="*/ 197 w 590"/>
                          <a:gd name="T59" fmla="*/ 51 h 139"/>
                          <a:gd name="T60" fmla="*/ 181 w 590"/>
                          <a:gd name="T61" fmla="*/ 41 h 139"/>
                          <a:gd name="T62" fmla="*/ 166 w 590"/>
                          <a:gd name="T63" fmla="*/ 38 h 139"/>
                          <a:gd name="T64" fmla="*/ 147 w 590"/>
                          <a:gd name="T65" fmla="*/ 38 h 139"/>
                          <a:gd name="T66" fmla="*/ 129 w 590"/>
                          <a:gd name="T67" fmla="*/ 44 h 139"/>
                          <a:gd name="T68" fmla="*/ 113 w 590"/>
                          <a:gd name="T69" fmla="*/ 53 h 139"/>
                          <a:gd name="T70" fmla="*/ 98 w 590"/>
                          <a:gd name="T71" fmla="*/ 68 h 139"/>
                          <a:gd name="T72" fmla="*/ 87 w 590"/>
                          <a:gd name="T73" fmla="*/ 90 h 139"/>
                          <a:gd name="T74" fmla="*/ 83 w 590"/>
                          <a:gd name="T75" fmla="*/ 107 h 139"/>
                          <a:gd name="T76" fmla="*/ 83 w 590"/>
                          <a:gd name="T77" fmla="*/ 120 h 139"/>
                          <a:gd name="T78" fmla="*/ 78 w 590"/>
                          <a:gd name="T79" fmla="*/ 132 h 139"/>
                          <a:gd name="T80" fmla="*/ 70 w 590"/>
                          <a:gd name="T81" fmla="*/ 136 h 139"/>
                          <a:gd name="T82" fmla="*/ 57 w 590"/>
                          <a:gd name="T83" fmla="*/ 138 h 139"/>
                          <a:gd name="T84" fmla="*/ 38 w 590"/>
                          <a:gd name="T85" fmla="*/ 138 h 139"/>
                          <a:gd name="T86" fmla="*/ 21 w 590"/>
                          <a:gd name="T87" fmla="*/ 70 h 139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590"/>
                          <a:gd name="T133" fmla="*/ 0 h 139"/>
                          <a:gd name="T134" fmla="*/ 590 w 590"/>
                          <a:gd name="T135" fmla="*/ 139 h 139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590" h="139">
                            <a:moveTo>
                              <a:pt x="21" y="70"/>
                            </a:moveTo>
                            <a:lnTo>
                              <a:pt x="72" y="54"/>
                            </a:lnTo>
                            <a:lnTo>
                              <a:pt x="82" y="51"/>
                            </a:lnTo>
                            <a:lnTo>
                              <a:pt x="100" y="47"/>
                            </a:lnTo>
                            <a:lnTo>
                              <a:pt x="113" y="42"/>
                            </a:lnTo>
                            <a:lnTo>
                              <a:pt x="127" y="39"/>
                            </a:lnTo>
                            <a:lnTo>
                              <a:pt x="132" y="38"/>
                            </a:lnTo>
                            <a:lnTo>
                              <a:pt x="135" y="37"/>
                            </a:lnTo>
                            <a:lnTo>
                              <a:pt x="140" y="37"/>
                            </a:lnTo>
                            <a:lnTo>
                              <a:pt x="147" y="35"/>
                            </a:lnTo>
                            <a:lnTo>
                              <a:pt x="153" y="35"/>
                            </a:lnTo>
                            <a:lnTo>
                              <a:pt x="162" y="35"/>
                            </a:lnTo>
                            <a:lnTo>
                              <a:pt x="168" y="35"/>
                            </a:lnTo>
                            <a:lnTo>
                              <a:pt x="176" y="35"/>
                            </a:lnTo>
                            <a:lnTo>
                              <a:pt x="181" y="37"/>
                            </a:lnTo>
                            <a:lnTo>
                              <a:pt x="188" y="37"/>
                            </a:lnTo>
                            <a:lnTo>
                              <a:pt x="289" y="26"/>
                            </a:lnTo>
                            <a:lnTo>
                              <a:pt x="342" y="21"/>
                            </a:lnTo>
                            <a:lnTo>
                              <a:pt x="403" y="13"/>
                            </a:lnTo>
                            <a:lnTo>
                              <a:pt x="476" y="8"/>
                            </a:lnTo>
                            <a:lnTo>
                              <a:pt x="504" y="5"/>
                            </a:lnTo>
                            <a:lnTo>
                              <a:pt x="523" y="3"/>
                            </a:lnTo>
                            <a:lnTo>
                              <a:pt x="536" y="2"/>
                            </a:lnTo>
                            <a:lnTo>
                              <a:pt x="551" y="0"/>
                            </a:lnTo>
                            <a:lnTo>
                              <a:pt x="562" y="0"/>
                            </a:lnTo>
                            <a:lnTo>
                              <a:pt x="575" y="0"/>
                            </a:lnTo>
                            <a:lnTo>
                              <a:pt x="582" y="0"/>
                            </a:lnTo>
                            <a:lnTo>
                              <a:pt x="590" y="3"/>
                            </a:lnTo>
                            <a:lnTo>
                              <a:pt x="583" y="3"/>
                            </a:lnTo>
                            <a:lnTo>
                              <a:pt x="577" y="5"/>
                            </a:lnTo>
                            <a:lnTo>
                              <a:pt x="570" y="6"/>
                            </a:lnTo>
                            <a:lnTo>
                              <a:pt x="566" y="8"/>
                            </a:lnTo>
                            <a:lnTo>
                              <a:pt x="564" y="9"/>
                            </a:lnTo>
                            <a:lnTo>
                              <a:pt x="561" y="11"/>
                            </a:lnTo>
                            <a:lnTo>
                              <a:pt x="557" y="12"/>
                            </a:lnTo>
                            <a:lnTo>
                              <a:pt x="553" y="13"/>
                            </a:lnTo>
                            <a:lnTo>
                              <a:pt x="549" y="13"/>
                            </a:lnTo>
                            <a:lnTo>
                              <a:pt x="541" y="13"/>
                            </a:lnTo>
                            <a:lnTo>
                              <a:pt x="544" y="18"/>
                            </a:lnTo>
                            <a:lnTo>
                              <a:pt x="548" y="19"/>
                            </a:lnTo>
                            <a:lnTo>
                              <a:pt x="549" y="22"/>
                            </a:lnTo>
                            <a:lnTo>
                              <a:pt x="551" y="28"/>
                            </a:lnTo>
                            <a:lnTo>
                              <a:pt x="553" y="35"/>
                            </a:lnTo>
                            <a:lnTo>
                              <a:pt x="554" y="39"/>
                            </a:lnTo>
                            <a:lnTo>
                              <a:pt x="557" y="42"/>
                            </a:lnTo>
                            <a:lnTo>
                              <a:pt x="561" y="45"/>
                            </a:lnTo>
                            <a:lnTo>
                              <a:pt x="574" y="50"/>
                            </a:lnTo>
                            <a:lnTo>
                              <a:pt x="570" y="55"/>
                            </a:lnTo>
                            <a:lnTo>
                              <a:pt x="569" y="58"/>
                            </a:lnTo>
                            <a:lnTo>
                              <a:pt x="566" y="63"/>
                            </a:lnTo>
                            <a:lnTo>
                              <a:pt x="561" y="66"/>
                            </a:lnTo>
                            <a:lnTo>
                              <a:pt x="556" y="68"/>
                            </a:lnTo>
                            <a:lnTo>
                              <a:pt x="556" y="60"/>
                            </a:lnTo>
                            <a:lnTo>
                              <a:pt x="554" y="51"/>
                            </a:lnTo>
                            <a:lnTo>
                              <a:pt x="553" y="45"/>
                            </a:lnTo>
                            <a:lnTo>
                              <a:pt x="549" y="38"/>
                            </a:lnTo>
                            <a:lnTo>
                              <a:pt x="548" y="32"/>
                            </a:lnTo>
                            <a:lnTo>
                              <a:pt x="544" y="28"/>
                            </a:lnTo>
                            <a:lnTo>
                              <a:pt x="543" y="24"/>
                            </a:lnTo>
                            <a:lnTo>
                              <a:pt x="539" y="19"/>
                            </a:lnTo>
                            <a:lnTo>
                              <a:pt x="535" y="18"/>
                            </a:lnTo>
                            <a:lnTo>
                              <a:pt x="528" y="16"/>
                            </a:lnTo>
                            <a:lnTo>
                              <a:pt x="523" y="15"/>
                            </a:lnTo>
                            <a:lnTo>
                              <a:pt x="517" y="16"/>
                            </a:lnTo>
                            <a:lnTo>
                              <a:pt x="512" y="18"/>
                            </a:lnTo>
                            <a:lnTo>
                              <a:pt x="505" y="19"/>
                            </a:lnTo>
                            <a:lnTo>
                              <a:pt x="500" y="22"/>
                            </a:lnTo>
                            <a:lnTo>
                              <a:pt x="495" y="28"/>
                            </a:lnTo>
                            <a:lnTo>
                              <a:pt x="492" y="32"/>
                            </a:lnTo>
                            <a:lnTo>
                              <a:pt x="491" y="38"/>
                            </a:lnTo>
                            <a:lnTo>
                              <a:pt x="489" y="42"/>
                            </a:lnTo>
                            <a:lnTo>
                              <a:pt x="487" y="48"/>
                            </a:lnTo>
                            <a:lnTo>
                              <a:pt x="486" y="54"/>
                            </a:lnTo>
                            <a:lnTo>
                              <a:pt x="484" y="61"/>
                            </a:lnTo>
                            <a:lnTo>
                              <a:pt x="482" y="67"/>
                            </a:lnTo>
                            <a:lnTo>
                              <a:pt x="479" y="71"/>
                            </a:lnTo>
                            <a:lnTo>
                              <a:pt x="476" y="76"/>
                            </a:lnTo>
                            <a:lnTo>
                              <a:pt x="474" y="79"/>
                            </a:lnTo>
                            <a:lnTo>
                              <a:pt x="471" y="83"/>
                            </a:lnTo>
                            <a:lnTo>
                              <a:pt x="460" y="84"/>
                            </a:lnTo>
                            <a:lnTo>
                              <a:pt x="214" y="123"/>
                            </a:lnTo>
                            <a:lnTo>
                              <a:pt x="214" y="106"/>
                            </a:lnTo>
                            <a:lnTo>
                              <a:pt x="215" y="96"/>
                            </a:lnTo>
                            <a:lnTo>
                              <a:pt x="215" y="89"/>
                            </a:lnTo>
                            <a:lnTo>
                              <a:pt x="215" y="83"/>
                            </a:lnTo>
                            <a:lnTo>
                              <a:pt x="214" y="76"/>
                            </a:lnTo>
                            <a:lnTo>
                              <a:pt x="210" y="68"/>
                            </a:lnTo>
                            <a:lnTo>
                              <a:pt x="207" y="63"/>
                            </a:lnTo>
                            <a:lnTo>
                              <a:pt x="202" y="55"/>
                            </a:lnTo>
                            <a:lnTo>
                              <a:pt x="197" y="51"/>
                            </a:lnTo>
                            <a:lnTo>
                              <a:pt x="193" y="47"/>
                            </a:lnTo>
                            <a:lnTo>
                              <a:pt x="184" y="42"/>
                            </a:lnTo>
                            <a:lnTo>
                              <a:pt x="181" y="41"/>
                            </a:lnTo>
                            <a:lnTo>
                              <a:pt x="176" y="39"/>
                            </a:lnTo>
                            <a:lnTo>
                              <a:pt x="171" y="39"/>
                            </a:lnTo>
                            <a:lnTo>
                              <a:pt x="166" y="38"/>
                            </a:lnTo>
                            <a:lnTo>
                              <a:pt x="158" y="38"/>
                            </a:lnTo>
                            <a:lnTo>
                              <a:pt x="155" y="38"/>
                            </a:lnTo>
                            <a:lnTo>
                              <a:pt x="147" y="38"/>
                            </a:lnTo>
                            <a:lnTo>
                              <a:pt x="140" y="39"/>
                            </a:lnTo>
                            <a:lnTo>
                              <a:pt x="134" y="41"/>
                            </a:lnTo>
                            <a:lnTo>
                              <a:pt x="129" y="44"/>
                            </a:lnTo>
                            <a:lnTo>
                              <a:pt x="122" y="45"/>
                            </a:lnTo>
                            <a:lnTo>
                              <a:pt x="118" y="48"/>
                            </a:lnTo>
                            <a:lnTo>
                              <a:pt x="113" y="53"/>
                            </a:lnTo>
                            <a:lnTo>
                              <a:pt x="108" y="57"/>
                            </a:lnTo>
                            <a:lnTo>
                              <a:pt x="103" y="63"/>
                            </a:lnTo>
                            <a:lnTo>
                              <a:pt x="98" y="68"/>
                            </a:lnTo>
                            <a:lnTo>
                              <a:pt x="93" y="76"/>
                            </a:lnTo>
                            <a:lnTo>
                              <a:pt x="90" y="81"/>
                            </a:lnTo>
                            <a:lnTo>
                              <a:pt x="87" y="90"/>
                            </a:lnTo>
                            <a:lnTo>
                              <a:pt x="85" y="97"/>
                            </a:lnTo>
                            <a:lnTo>
                              <a:pt x="83" y="105"/>
                            </a:lnTo>
                            <a:lnTo>
                              <a:pt x="83" y="107"/>
                            </a:lnTo>
                            <a:lnTo>
                              <a:pt x="85" y="113"/>
                            </a:lnTo>
                            <a:lnTo>
                              <a:pt x="85" y="116"/>
                            </a:lnTo>
                            <a:lnTo>
                              <a:pt x="83" y="120"/>
                            </a:lnTo>
                            <a:lnTo>
                              <a:pt x="82" y="125"/>
                            </a:lnTo>
                            <a:lnTo>
                              <a:pt x="80" y="131"/>
                            </a:lnTo>
                            <a:lnTo>
                              <a:pt x="78" y="132"/>
                            </a:lnTo>
                            <a:lnTo>
                              <a:pt x="75" y="133"/>
                            </a:lnTo>
                            <a:lnTo>
                              <a:pt x="74" y="135"/>
                            </a:lnTo>
                            <a:lnTo>
                              <a:pt x="70" y="136"/>
                            </a:lnTo>
                            <a:lnTo>
                              <a:pt x="65" y="138"/>
                            </a:lnTo>
                            <a:lnTo>
                              <a:pt x="62" y="138"/>
                            </a:lnTo>
                            <a:lnTo>
                              <a:pt x="57" y="138"/>
                            </a:lnTo>
                            <a:lnTo>
                              <a:pt x="54" y="139"/>
                            </a:lnTo>
                            <a:lnTo>
                              <a:pt x="48" y="139"/>
                            </a:lnTo>
                            <a:lnTo>
                              <a:pt x="38" y="138"/>
                            </a:lnTo>
                            <a:lnTo>
                              <a:pt x="28" y="138"/>
                            </a:lnTo>
                            <a:lnTo>
                              <a:pt x="0" y="122"/>
                            </a:lnTo>
                            <a:lnTo>
                              <a:pt x="21" y="70"/>
                            </a:lnTo>
                            <a:close/>
                          </a:path>
                        </a:pathLst>
                      </a:custGeom>
                      <a:solidFill>
                        <a:srgbClr val="000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146" name="Freeform 470">
                        <a:extLst>
                          <a:ext uri="{FF2B5EF4-FFF2-40B4-BE49-F238E27FC236}">
                            <a16:creationId xmlns:a16="http://schemas.microsoft.com/office/drawing/2014/main" id="{663BE335-89DA-9180-5579-54A0BE3EA75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5" y="3930"/>
                        <a:ext cx="420" cy="92"/>
                      </a:xfrm>
                      <a:custGeom>
                        <a:avLst/>
                        <a:gdLst>
                          <a:gd name="T0" fmla="*/ 0 w 420"/>
                          <a:gd name="T1" fmla="*/ 61 h 92"/>
                          <a:gd name="T2" fmla="*/ 1 w 420"/>
                          <a:gd name="T3" fmla="*/ 58 h 92"/>
                          <a:gd name="T4" fmla="*/ 4 w 420"/>
                          <a:gd name="T5" fmla="*/ 55 h 92"/>
                          <a:gd name="T6" fmla="*/ 21 w 420"/>
                          <a:gd name="T7" fmla="*/ 48 h 92"/>
                          <a:gd name="T8" fmla="*/ 35 w 420"/>
                          <a:gd name="T9" fmla="*/ 43 h 92"/>
                          <a:gd name="T10" fmla="*/ 50 w 420"/>
                          <a:gd name="T11" fmla="*/ 37 h 92"/>
                          <a:gd name="T12" fmla="*/ 86 w 420"/>
                          <a:gd name="T13" fmla="*/ 27 h 92"/>
                          <a:gd name="T14" fmla="*/ 105 w 420"/>
                          <a:gd name="T15" fmla="*/ 23 h 92"/>
                          <a:gd name="T16" fmla="*/ 120 w 420"/>
                          <a:gd name="T17" fmla="*/ 19 h 92"/>
                          <a:gd name="T18" fmla="*/ 148 w 420"/>
                          <a:gd name="T19" fmla="*/ 14 h 92"/>
                          <a:gd name="T20" fmla="*/ 184 w 420"/>
                          <a:gd name="T21" fmla="*/ 7 h 92"/>
                          <a:gd name="T22" fmla="*/ 202 w 420"/>
                          <a:gd name="T23" fmla="*/ 4 h 92"/>
                          <a:gd name="T24" fmla="*/ 211 w 420"/>
                          <a:gd name="T25" fmla="*/ 4 h 92"/>
                          <a:gd name="T26" fmla="*/ 224 w 420"/>
                          <a:gd name="T27" fmla="*/ 3 h 92"/>
                          <a:gd name="T28" fmla="*/ 232 w 420"/>
                          <a:gd name="T29" fmla="*/ 0 h 92"/>
                          <a:gd name="T30" fmla="*/ 239 w 420"/>
                          <a:gd name="T31" fmla="*/ 1 h 92"/>
                          <a:gd name="T32" fmla="*/ 348 w 420"/>
                          <a:gd name="T33" fmla="*/ 7 h 92"/>
                          <a:gd name="T34" fmla="*/ 371 w 420"/>
                          <a:gd name="T35" fmla="*/ 9 h 92"/>
                          <a:gd name="T36" fmla="*/ 389 w 420"/>
                          <a:gd name="T37" fmla="*/ 11 h 92"/>
                          <a:gd name="T38" fmla="*/ 403 w 420"/>
                          <a:gd name="T39" fmla="*/ 13 h 92"/>
                          <a:gd name="T40" fmla="*/ 417 w 420"/>
                          <a:gd name="T41" fmla="*/ 13 h 92"/>
                          <a:gd name="T42" fmla="*/ 415 w 420"/>
                          <a:gd name="T43" fmla="*/ 16 h 92"/>
                          <a:gd name="T44" fmla="*/ 387 w 420"/>
                          <a:gd name="T45" fmla="*/ 22 h 92"/>
                          <a:gd name="T46" fmla="*/ 338 w 420"/>
                          <a:gd name="T47" fmla="*/ 29 h 92"/>
                          <a:gd name="T48" fmla="*/ 309 w 420"/>
                          <a:gd name="T49" fmla="*/ 33 h 92"/>
                          <a:gd name="T50" fmla="*/ 275 w 420"/>
                          <a:gd name="T51" fmla="*/ 40 h 92"/>
                          <a:gd name="T52" fmla="*/ 249 w 420"/>
                          <a:gd name="T53" fmla="*/ 48 h 92"/>
                          <a:gd name="T54" fmla="*/ 208 w 420"/>
                          <a:gd name="T55" fmla="*/ 61 h 92"/>
                          <a:gd name="T56" fmla="*/ 164 w 420"/>
                          <a:gd name="T57" fmla="*/ 77 h 92"/>
                          <a:gd name="T58" fmla="*/ 135 w 420"/>
                          <a:gd name="T59" fmla="*/ 92 h 92"/>
                          <a:gd name="T60" fmla="*/ 123 w 420"/>
                          <a:gd name="T61" fmla="*/ 92 h 92"/>
                          <a:gd name="T62" fmla="*/ 109 w 420"/>
                          <a:gd name="T63" fmla="*/ 91 h 92"/>
                          <a:gd name="T64" fmla="*/ 96 w 420"/>
                          <a:gd name="T65" fmla="*/ 90 h 92"/>
                          <a:gd name="T66" fmla="*/ 78 w 420"/>
                          <a:gd name="T67" fmla="*/ 87 h 92"/>
                          <a:gd name="T68" fmla="*/ 60 w 420"/>
                          <a:gd name="T69" fmla="*/ 84 h 92"/>
                          <a:gd name="T70" fmla="*/ 39 w 420"/>
                          <a:gd name="T71" fmla="*/ 78 h 92"/>
                          <a:gd name="T72" fmla="*/ 29 w 420"/>
                          <a:gd name="T73" fmla="*/ 75 h 92"/>
                          <a:gd name="T74" fmla="*/ 19 w 420"/>
                          <a:gd name="T75" fmla="*/ 72 h 92"/>
                          <a:gd name="T76" fmla="*/ 13 w 420"/>
                          <a:gd name="T77" fmla="*/ 69 h 92"/>
                          <a:gd name="T78" fmla="*/ 4 w 420"/>
                          <a:gd name="T79" fmla="*/ 66 h 92"/>
                          <a:gd name="T80" fmla="*/ 0 w 420"/>
                          <a:gd name="T81" fmla="*/ 63 h 92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420"/>
                          <a:gd name="T124" fmla="*/ 0 h 92"/>
                          <a:gd name="T125" fmla="*/ 420 w 420"/>
                          <a:gd name="T126" fmla="*/ 92 h 92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420" h="92">
                            <a:moveTo>
                              <a:pt x="0" y="63"/>
                            </a:moveTo>
                            <a:lnTo>
                              <a:pt x="0" y="61"/>
                            </a:lnTo>
                            <a:lnTo>
                              <a:pt x="0" y="59"/>
                            </a:lnTo>
                            <a:lnTo>
                              <a:pt x="1" y="58"/>
                            </a:lnTo>
                            <a:lnTo>
                              <a:pt x="3" y="56"/>
                            </a:lnTo>
                            <a:lnTo>
                              <a:pt x="4" y="55"/>
                            </a:lnTo>
                            <a:lnTo>
                              <a:pt x="8" y="53"/>
                            </a:lnTo>
                            <a:lnTo>
                              <a:pt x="21" y="48"/>
                            </a:lnTo>
                            <a:lnTo>
                              <a:pt x="29" y="45"/>
                            </a:lnTo>
                            <a:lnTo>
                              <a:pt x="35" y="43"/>
                            </a:lnTo>
                            <a:lnTo>
                              <a:pt x="43" y="40"/>
                            </a:lnTo>
                            <a:lnTo>
                              <a:pt x="50" y="37"/>
                            </a:lnTo>
                            <a:lnTo>
                              <a:pt x="58" y="36"/>
                            </a:lnTo>
                            <a:lnTo>
                              <a:pt x="86" y="27"/>
                            </a:lnTo>
                            <a:lnTo>
                              <a:pt x="96" y="24"/>
                            </a:lnTo>
                            <a:lnTo>
                              <a:pt x="105" y="23"/>
                            </a:lnTo>
                            <a:lnTo>
                              <a:pt x="112" y="20"/>
                            </a:lnTo>
                            <a:lnTo>
                              <a:pt x="120" y="19"/>
                            </a:lnTo>
                            <a:lnTo>
                              <a:pt x="136" y="16"/>
                            </a:lnTo>
                            <a:lnTo>
                              <a:pt x="148" y="14"/>
                            </a:lnTo>
                            <a:lnTo>
                              <a:pt x="161" y="11"/>
                            </a:lnTo>
                            <a:lnTo>
                              <a:pt x="184" y="7"/>
                            </a:lnTo>
                            <a:lnTo>
                              <a:pt x="193" y="6"/>
                            </a:lnTo>
                            <a:lnTo>
                              <a:pt x="202" y="4"/>
                            </a:lnTo>
                            <a:lnTo>
                              <a:pt x="206" y="4"/>
                            </a:lnTo>
                            <a:lnTo>
                              <a:pt x="211" y="4"/>
                            </a:lnTo>
                            <a:lnTo>
                              <a:pt x="216" y="3"/>
                            </a:lnTo>
                            <a:lnTo>
                              <a:pt x="224" y="3"/>
                            </a:lnTo>
                            <a:lnTo>
                              <a:pt x="229" y="1"/>
                            </a:lnTo>
                            <a:lnTo>
                              <a:pt x="232" y="0"/>
                            </a:lnTo>
                            <a:lnTo>
                              <a:pt x="236" y="1"/>
                            </a:lnTo>
                            <a:lnTo>
                              <a:pt x="239" y="1"/>
                            </a:lnTo>
                            <a:lnTo>
                              <a:pt x="335" y="6"/>
                            </a:lnTo>
                            <a:lnTo>
                              <a:pt x="348" y="7"/>
                            </a:lnTo>
                            <a:lnTo>
                              <a:pt x="361" y="9"/>
                            </a:lnTo>
                            <a:lnTo>
                              <a:pt x="371" y="9"/>
                            </a:lnTo>
                            <a:lnTo>
                              <a:pt x="381" y="10"/>
                            </a:lnTo>
                            <a:lnTo>
                              <a:pt x="389" y="11"/>
                            </a:lnTo>
                            <a:lnTo>
                              <a:pt x="395" y="11"/>
                            </a:lnTo>
                            <a:lnTo>
                              <a:pt x="403" y="13"/>
                            </a:lnTo>
                            <a:lnTo>
                              <a:pt x="412" y="13"/>
                            </a:lnTo>
                            <a:lnTo>
                              <a:pt x="417" y="13"/>
                            </a:lnTo>
                            <a:lnTo>
                              <a:pt x="420" y="13"/>
                            </a:lnTo>
                            <a:lnTo>
                              <a:pt x="415" y="16"/>
                            </a:lnTo>
                            <a:lnTo>
                              <a:pt x="412" y="17"/>
                            </a:lnTo>
                            <a:lnTo>
                              <a:pt x="387" y="22"/>
                            </a:lnTo>
                            <a:lnTo>
                              <a:pt x="363" y="26"/>
                            </a:lnTo>
                            <a:lnTo>
                              <a:pt x="338" y="29"/>
                            </a:lnTo>
                            <a:lnTo>
                              <a:pt x="324" y="32"/>
                            </a:lnTo>
                            <a:lnTo>
                              <a:pt x="309" y="33"/>
                            </a:lnTo>
                            <a:lnTo>
                              <a:pt x="289" y="37"/>
                            </a:lnTo>
                            <a:lnTo>
                              <a:pt x="275" y="40"/>
                            </a:lnTo>
                            <a:lnTo>
                              <a:pt x="263" y="43"/>
                            </a:lnTo>
                            <a:lnTo>
                              <a:pt x="249" y="48"/>
                            </a:lnTo>
                            <a:lnTo>
                              <a:pt x="224" y="55"/>
                            </a:lnTo>
                            <a:lnTo>
                              <a:pt x="208" y="61"/>
                            </a:lnTo>
                            <a:lnTo>
                              <a:pt x="175" y="71"/>
                            </a:lnTo>
                            <a:lnTo>
                              <a:pt x="164" y="77"/>
                            </a:lnTo>
                            <a:lnTo>
                              <a:pt x="154" y="81"/>
                            </a:lnTo>
                            <a:lnTo>
                              <a:pt x="135" y="92"/>
                            </a:lnTo>
                            <a:lnTo>
                              <a:pt x="130" y="92"/>
                            </a:lnTo>
                            <a:lnTo>
                              <a:pt x="123" y="92"/>
                            </a:lnTo>
                            <a:lnTo>
                              <a:pt x="117" y="92"/>
                            </a:lnTo>
                            <a:lnTo>
                              <a:pt x="109" y="91"/>
                            </a:lnTo>
                            <a:lnTo>
                              <a:pt x="102" y="91"/>
                            </a:lnTo>
                            <a:lnTo>
                              <a:pt x="96" y="90"/>
                            </a:lnTo>
                            <a:lnTo>
                              <a:pt x="87" y="88"/>
                            </a:lnTo>
                            <a:lnTo>
                              <a:pt x="78" y="87"/>
                            </a:lnTo>
                            <a:lnTo>
                              <a:pt x="68" y="85"/>
                            </a:lnTo>
                            <a:lnTo>
                              <a:pt x="60" y="84"/>
                            </a:lnTo>
                            <a:lnTo>
                              <a:pt x="52" y="82"/>
                            </a:lnTo>
                            <a:lnTo>
                              <a:pt x="39" y="78"/>
                            </a:lnTo>
                            <a:lnTo>
                              <a:pt x="35" y="77"/>
                            </a:lnTo>
                            <a:lnTo>
                              <a:pt x="29" y="75"/>
                            </a:lnTo>
                            <a:lnTo>
                              <a:pt x="24" y="74"/>
                            </a:lnTo>
                            <a:lnTo>
                              <a:pt x="19" y="72"/>
                            </a:lnTo>
                            <a:lnTo>
                              <a:pt x="16" y="71"/>
                            </a:lnTo>
                            <a:lnTo>
                              <a:pt x="13" y="69"/>
                            </a:lnTo>
                            <a:lnTo>
                              <a:pt x="8" y="68"/>
                            </a:lnTo>
                            <a:lnTo>
                              <a:pt x="4" y="66"/>
                            </a:lnTo>
                            <a:lnTo>
                              <a:pt x="3" y="65"/>
                            </a:lnTo>
                            <a:lnTo>
                              <a:pt x="0" y="63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</p:grpSp>
              <p:grpSp>
                <p:nvGrpSpPr>
                  <p:cNvPr id="119" name="Group 471">
                    <a:extLst>
                      <a:ext uri="{FF2B5EF4-FFF2-40B4-BE49-F238E27FC236}">
                        <a16:creationId xmlns:a16="http://schemas.microsoft.com/office/drawing/2014/main" id="{4E82E4A6-461D-FB20-D2D2-CBA562AB7D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64" y="3920"/>
                    <a:ext cx="438" cy="137"/>
                    <a:chOff x="3064" y="3920"/>
                    <a:chExt cx="438" cy="137"/>
                  </a:xfrm>
                </p:grpSpPr>
                <p:grpSp>
                  <p:nvGrpSpPr>
                    <p:cNvPr id="120" name="Group 472">
                      <a:extLst>
                        <a:ext uri="{FF2B5EF4-FFF2-40B4-BE49-F238E27FC236}">
                          <a16:creationId xmlns:a16="http://schemas.microsoft.com/office/drawing/2014/main" id="{AFED027B-48E3-845C-D9AE-B3C107E4976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64" y="4022"/>
                      <a:ext cx="18" cy="12"/>
                      <a:chOff x="3064" y="4022"/>
                      <a:chExt cx="18" cy="12"/>
                    </a:xfrm>
                  </p:grpSpPr>
                  <p:sp>
                    <p:nvSpPr>
                      <p:cNvPr id="140" name="Freeform 473">
                        <a:extLst>
                          <a:ext uri="{FF2B5EF4-FFF2-40B4-BE49-F238E27FC236}">
                            <a16:creationId xmlns:a16="http://schemas.microsoft.com/office/drawing/2014/main" id="{3026ADE0-CFC9-5947-B517-8B548D9B661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64" y="4022"/>
                        <a:ext cx="18" cy="12"/>
                      </a:xfrm>
                      <a:custGeom>
                        <a:avLst/>
                        <a:gdLst>
                          <a:gd name="T0" fmla="*/ 0 w 18"/>
                          <a:gd name="T1" fmla="*/ 5 h 12"/>
                          <a:gd name="T2" fmla="*/ 16 w 18"/>
                          <a:gd name="T3" fmla="*/ 0 h 12"/>
                          <a:gd name="T4" fmla="*/ 18 w 18"/>
                          <a:gd name="T5" fmla="*/ 2 h 12"/>
                          <a:gd name="T6" fmla="*/ 0 w 18"/>
                          <a:gd name="T7" fmla="*/ 5 h 12"/>
                          <a:gd name="T8" fmla="*/ 0 w 18"/>
                          <a:gd name="T9" fmla="*/ 12 h 12"/>
                          <a:gd name="T10" fmla="*/ 0 w 18"/>
                          <a:gd name="T11" fmla="*/ 12 h 12"/>
                          <a:gd name="T12" fmla="*/ 0 w 18"/>
                          <a:gd name="T13" fmla="*/ 5 h 1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8"/>
                          <a:gd name="T22" fmla="*/ 0 h 12"/>
                          <a:gd name="T23" fmla="*/ 18 w 18"/>
                          <a:gd name="T24" fmla="*/ 12 h 1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8" h="12">
                            <a:moveTo>
                              <a:pt x="0" y="5"/>
                            </a:moveTo>
                            <a:lnTo>
                              <a:pt x="16" y="0"/>
                            </a:lnTo>
                            <a:lnTo>
                              <a:pt x="18" y="2"/>
                            </a:lnTo>
                            <a:lnTo>
                              <a:pt x="0" y="5"/>
                            </a:lnTo>
                            <a:lnTo>
                              <a:pt x="0" y="12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141" name="Freeform 474">
                        <a:extLst>
                          <a:ext uri="{FF2B5EF4-FFF2-40B4-BE49-F238E27FC236}">
                            <a16:creationId xmlns:a16="http://schemas.microsoft.com/office/drawing/2014/main" id="{3B2A5B00-1A77-4926-DB2E-05D0D86B02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64" y="4022"/>
                        <a:ext cx="18" cy="12"/>
                      </a:xfrm>
                      <a:custGeom>
                        <a:avLst/>
                        <a:gdLst>
                          <a:gd name="T0" fmla="*/ 0 w 18"/>
                          <a:gd name="T1" fmla="*/ 5 h 12"/>
                          <a:gd name="T2" fmla="*/ 18 w 18"/>
                          <a:gd name="T3" fmla="*/ 0 h 12"/>
                          <a:gd name="T4" fmla="*/ 18 w 18"/>
                          <a:gd name="T5" fmla="*/ 9 h 12"/>
                          <a:gd name="T6" fmla="*/ 0 w 18"/>
                          <a:gd name="T7" fmla="*/ 12 h 12"/>
                          <a:gd name="T8" fmla="*/ 0 w 18"/>
                          <a:gd name="T9" fmla="*/ 5 h 1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"/>
                          <a:gd name="T16" fmla="*/ 0 h 12"/>
                          <a:gd name="T17" fmla="*/ 18 w 18"/>
                          <a:gd name="T18" fmla="*/ 12 h 1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" h="12">
                            <a:moveTo>
                              <a:pt x="0" y="5"/>
                            </a:moveTo>
                            <a:lnTo>
                              <a:pt x="18" y="0"/>
                            </a:lnTo>
                            <a:lnTo>
                              <a:pt x="18" y="9"/>
                            </a:lnTo>
                            <a:lnTo>
                              <a:pt x="0" y="12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  <p:grpSp>
                  <p:nvGrpSpPr>
                    <p:cNvPr id="121" name="Group 475">
                      <a:extLst>
                        <a:ext uri="{FF2B5EF4-FFF2-40B4-BE49-F238E27FC236}">
                          <a16:creationId xmlns:a16="http://schemas.microsoft.com/office/drawing/2014/main" id="{1D5B408D-935F-F045-D0AC-3D521F6D395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3" y="3920"/>
                      <a:ext cx="249" cy="137"/>
                      <a:chOff x="3253" y="3920"/>
                      <a:chExt cx="249" cy="137"/>
                    </a:xfrm>
                  </p:grpSpPr>
                  <p:grpSp>
                    <p:nvGrpSpPr>
                      <p:cNvPr id="122" name="Group 476">
                        <a:extLst>
                          <a:ext uri="{FF2B5EF4-FFF2-40B4-BE49-F238E27FC236}">
                            <a16:creationId xmlns:a16="http://schemas.microsoft.com/office/drawing/2014/main" id="{5E1D5DAE-BF70-BFD5-AE55-F3A12EA6DE1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82" y="3920"/>
                        <a:ext cx="51" cy="42"/>
                        <a:chOff x="3282" y="3920"/>
                        <a:chExt cx="51" cy="42"/>
                      </a:xfrm>
                    </p:grpSpPr>
                    <p:sp>
                      <p:nvSpPr>
                        <p:cNvPr id="133" name="Freeform 477">
                          <a:extLst>
                            <a:ext uri="{FF2B5EF4-FFF2-40B4-BE49-F238E27FC236}">
                              <a16:creationId xmlns:a16="http://schemas.microsoft.com/office/drawing/2014/main" id="{1D6D0E61-5BB6-CD61-74B1-F8395EEC200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87" y="3943"/>
                          <a:ext cx="46" cy="19"/>
                        </a:xfrm>
                        <a:custGeom>
                          <a:avLst/>
                          <a:gdLst>
                            <a:gd name="T0" fmla="*/ 0 w 46"/>
                            <a:gd name="T1" fmla="*/ 19 h 19"/>
                            <a:gd name="T2" fmla="*/ 7 w 46"/>
                            <a:gd name="T3" fmla="*/ 17 h 19"/>
                            <a:gd name="T4" fmla="*/ 13 w 46"/>
                            <a:gd name="T5" fmla="*/ 14 h 19"/>
                            <a:gd name="T6" fmla="*/ 20 w 46"/>
                            <a:gd name="T7" fmla="*/ 11 h 19"/>
                            <a:gd name="T8" fmla="*/ 26 w 46"/>
                            <a:gd name="T9" fmla="*/ 11 h 19"/>
                            <a:gd name="T10" fmla="*/ 28 w 46"/>
                            <a:gd name="T11" fmla="*/ 11 h 19"/>
                            <a:gd name="T12" fmla="*/ 33 w 46"/>
                            <a:gd name="T13" fmla="*/ 13 h 19"/>
                            <a:gd name="T14" fmla="*/ 39 w 46"/>
                            <a:gd name="T15" fmla="*/ 14 h 19"/>
                            <a:gd name="T16" fmla="*/ 44 w 46"/>
                            <a:gd name="T17" fmla="*/ 16 h 19"/>
                            <a:gd name="T18" fmla="*/ 44 w 46"/>
                            <a:gd name="T19" fmla="*/ 14 h 19"/>
                            <a:gd name="T20" fmla="*/ 46 w 46"/>
                            <a:gd name="T21" fmla="*/ 13 h 19"/>
                            <a:gd name="T22" fmla="*/ 46 w 46"/>
                            <a:gd name="T23" fmla="*/ 10 h 19"/>
                            <a:gd name="T24" fmla="*/ 44 w 46"/>
                            <a:gd name="T25" fmla="*/ 9 h 19"/>
                            <a:gd name="T26" fmla="*/ 41 w 46"/>
                            <a:gd name="T27" fmla="*/ 4 h 19"/>
                            <a:gd name="T28" fmla="*/ 39 w 46"/>
                            <a:gd name="T29" fmla="*/ 1 h 19"/>
                            <a:gd name="T30" fmla="*/ 38 w 46"/>
                            <a:gd name="T31" fmla="*/ 0 h 19"/>
                            <a:gd name="T32" fmla="*/ 10 w 46"/>
                            <a:gd name="T33" fmla="*/ 1 h 19"/>
                            <a:gd name="T34" fmla="*/ 13 w 46"/>
                            <a:gd name="T35" fmla="*/ 4 h 19"/>
                            <a:gd name="T36" fmla="*/ 13 w 46"/>
                            <a:gd name="T37" fmla="*/ 6 h 19"/>
                            <a:gd name="T38" fmla="*/ 13 w 46"/>
                            <a:gd name="T39" fmla="*/ 9 h 19"/>
                            <a:gd name="T40" fmla="*/ 10 w 46"/>
                            <a:gd name="T41" fmla="*/ 11 h 19"/>
                            <a:gd name="T42" fmla="*/ 7 w 46"/>
                            <a:gd name="T43" fmla="*/ 13 h 19"/>
                            <a:gd name="T44" fmla="*/ 0 w 46"/>
                            <a:gd name="T45" fmla="*/ 19 h 19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46"/>
                            <a:gd name="T70" fmla="*/ 0 h 19"/>
                            <a:gd name="T71" fmla="*/ 46 w 46"/>
                            <a:gd name="T72" fmla="*/ 19 h 19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46" h="19">
                              <a:moveTo>
                                <a:pt x="0" y="19"/>
                              </a:moveTo>
                              <a:lnTo>
                                <a:pt x="7" y="17"/>
                              </a:lnTo>
                              <a:lnTo>
                                <a:pt x="13" y="14"/>
                              </a:lnTo>
                              <a:lnTo>
                                <a:pt x="20" y="11"/>
                              </a:lnTo>
                              <a:lnTo>
                                <a:pt x="26" y="11"/>
                              </a:lnTo>
                              <a:lnTo>
                                <a:pt x="28" y="11"/>
                              </a:lnTo>
                              <a:lnTo>
                                <a:pt x="33" y="13"/>
                              </a:lnTo>
                              <a:lnTo>
                                <a:pt x="39" y="14"/>
                              </a:lnTo>
                              <a:lnTo>
                                <a:pt x="44" y="16"/>
                              </a:lnTo>
                              <a:lnTo>
                                <a:pt x="44" y="14"/>
                              </a:lnTo>
                              <a:lnTo>
                                <a:pt x="46" y="13"/>
                              </a:lnTo>
                              <a:lnTo>
                                <a:pt x="46" y="10"/>
                              </a:lnTo>
                              <a:lnTo>
                                <a:pt x="44" y="9"/>
                              </a:lnTo>
                              <a:lnTo>
                                <a:pt x="41" y="4"/>
                              </a:lnTo>
                              <a:lnTo>
                                <a:pt x="39" y="1"/>
                              </a:lnTo>
                              <a:lnTo>
                                <a:pt x="38" y="0"/>
                              </a:lnTo>
                              <a:lnTo>
                                <a:pt x="10" y="1"/>
                              </a:lnTo>
                              <a:lnTo>
                                <a:pt x="13" y="4"/>
                              </a:lnTo>
                              <a:lnTo>
                                <a:pt x="13" y="6"/>
                              </a:lnTo>
                              <a:lnTo>
                                <a:pt x="13" y="9"/>
                              </a:lnTo>
                              <a:lnTo>
                                <a:pt x="10" y="11"/>
                              </a:lnTo>
                              <a:lnTo>
                                <a:pt x="7" y="13"/>
                              </a:lnTo>
                              <a:lnTo>
                                <a:pt x="0" y="1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8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grpSp>
                      <p:nvGrpSpPr>
                        <p:cNvPr id="134" name="Group 478">
                          <a:extLst>
                            <a:ext uri="{FF2B5EF4-FFF2-40B4-BE49-F238E27FC236}">
                              <a16:creationId xmlns:a16="http://schemas.microsoft.com/office/drawing/2014/main" id="{C210E370-786B-24E0-E1FB-370D13562B8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82" y="3920"/>
                          <a:ext cx="44" cy="42"/>
                          <a:chOff x="3282" y="3920"/>
                          <a:chExt cx="44" cy="42"/>
                        </a:xfrm>
                      </p:grpSpPr>
                      <p:sp>
                        <p:nvSpPr>
                          <p:cNvPr id="135" name="Freeform 479">
                            <a:extLst>
                              <a:ext uri="{FF2B5EF4-FFF2-40B4-BE49-F238E27FC236}">
                                <a16:creationId xmlns:a16="http://schemas.microsoft.com/office/drawing/2014/main" id="{A5BD17C8-F93A-F246-8062-644CEF0E55A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2" y="3920"/>
                            <a:ext cx="44" cy="42"/>
                          </a:xfrm>
                          <a:custGeom>
                            <a:avLst/>
                            <a:gdLst>
                              <a:gd name="T0" fmla="*/ 0 w 44"/>
                              <a:gd name="T1" fmla="*/ 33 h 42"/>
                              <a:gd name="T2" fmla="*/ 0 w 44"/>
                              <a:gd name="T3" fmla="*/ 37 h 42"/>
                              <a:gd name="T4" fmla="*/ 0 w 44"/>
                              <a:gd name="T5" fmla="*/ 39 h 42"/>
                              <a:gd name="T6" fmla="*/ 2 w 44"/>
                              <a:gd name="T7" fmla="*/ 40 h 42"/>
                              <a:gd name="T8" fmla="*/ 4 w 44"/>
                              <a:gd name="T9" fmla="*/ 40 h 42"/>
                              <a:gd name="T10" fmla="*/ 5 w 44"/>
                              <a:gd name="T11" fmla="*/ 42 h 42"/>
                              <a:gd name="T12" fmla="*/ 9 w 44"/>
                              <a:gd name="T13" fmla="*/ 40 h 42"/>
                              <a:gd name="T14" fmla="*/ 10 w 44"/>
                              <a:gd name="T15" fmla="*/ 40 h 42"/>
                              <a:gd name="T16" fmla="*/ 12 w 44"/>
                              <a:gd name="T17" fmla="*/ 39 h 42"/>
                              <a:gd name="T18" fmla="*/ 12 w 44"/>
                              <a:gd name="T19" fmla="*/ 34 h 42"/>
                              <a:gd name="T20" fmla="*/ 12 w 44"/>
                              <a:gd name="T21" fmla="*/ 30 h 42"/>
                              <a:gd name="T22" fmla="*/ 12 w 44"/>
                              <a:gd name="T23" fmla="*/ 27 h 42"/>
                              <a:gd name="T24" fmla="*/ 12 w 44"/>
                              <a:gd name="T25" fmla="*/ 26 h 42"/>
                              <a:gd name="T26" fmla="*/ 14 w 44"/>
                              <a:gd name="T27" fmla="*/ 23 h 42"/>
                              <a:gd name="T28" fmla="*/ 14 w 44"/>
                              <a:gd name="T29" fmla="*/ 23 h 42"/>
                              <a:gd name="T30" fmla="*/ 15 w 44"/>
                              <a:gd name="T31" fmla="*/ 23 h 42"/>
                              <a:gd name="T32" fmla="*/ 20 w 44"/>
                              <a:gd name="T33" fmla="*/ 23 h 42"/>
                              <a:gd name="T34" fmla="*/ 25 w 44"/>
                              <a:gd name="T35" fmla="*/ 24 h 42"/>
                              <a:gd name="T36" fmla="*/ 28 w 44"/>
                              <a:gd name="T37" fmla="*/ 24 h 42"/>
                              <a:gd name="T38" fmla="*/ 33 w 44"/>
                              <a:gd name="T39" fmla="*/ 24 h 42"/>
                              <a:gd name="T40" fmla="*/ 36 w 44"/>
                              <a:gd name="T41" fmla="*/ 24 h 42"/>
                              <a:gd name="T42" fmla="*/ 40 w 44"/>
                              <a:gd name="T43" fmla="*/ 24 h 42"/>
                              <a:gd name="T44" fmla="*/ 41 w 44"/>
                              <a:gd name="T45" fmla="*/ 23 h 42"/>
                              <a:gd name="T46" fmla="*/ 43 w 44"/>
                              <a:gd name="T47" fmla="*/ 21 h 42"/>
                              <a:gd name="T48" fmla="*/ 43 w 44"/>
                              <a:gd name="T49" fmla="*/ 19 h 42"/>
                              <a:gd name="T50" fmla="*/ 44 w 44"/>
                              <a:gd name="T51" fmla="*/ 8 h 42"/>
                              <a:gd name="T52" fmla="*/ 44 w 44"/>
                              <a:gd name="T53" fmla="*/ 6 h 42"/>
                              <a:gd name="T54" fmla="*/ 43 w 44"/>
                              <a:gd name="T55" fmla="*/ 4 h 42"/>
                              <a:gd name="T56" fmla="*/ 41 w 44"/>
                              <a:gd name="T57" fmla="*/ 3 h 42"/>
                              <a:gd name="T58" fmla="*/ 38 w 44"/>
                              <a:gd name="T59" fmla="*/ 3 h 42"/>
                              <a:gd name="T60" fmla="*/ 27 w 44"/>
                              <a:gd name="T61" fmla="*/ 1 h 42"/>
                              <a:gd name="T62" fmla="*/ 17 w 44"/>
                              <a:gd name="T63" fmla="*/ 0 h 42"/>
                              <a:gd name="T64" fmla="*/ 10 w 44"/>
                              <a:gd name="T65" fmla="*/ 1 h 42"/>
                              <a:gd name="T66" fmla="*/ 9 w 44"/>
                              <a:gd name="T67" fmla="*/ 3 h 42"/>
                              <a:gd name="T68" fmla="*/ 9 w 44"/>
                              <a:gd name="T69" fmla="*/ 4 h 42"/>
                              <a:gd name="T70" fmla="*/ 7 w 44"/>
                              <a:gd name="T71" fmla="*/ 6 h 42"/>
                              <a:gd name="T72" fmla="*/ 7 w 44"/>
                              <a:gd name="T73" fmla="*/ 14 h 42"/>
                              <a:gd name="T74" fmla="*/ 7 w 44"/>
                              <a:gd name="T75" fmla="*/ 19 h 42"/>
                              <a:gd name="T76" fmla="*/ 9 w 44"/>
                              <a:gd name="T77" fmla="*/ 20 h 42"/>
                              <a:gd name="T78" fmla="*/ 9 w 44"/>
                              <a:gd name="T79" fmla="*/ 20 h 42"/>
                              <a:gd name="T80" fmla="*/ 5 w 44"/>
                              <a:gd name="T81" fmla="*/ 26 h 42"/>
                              <a:gd name="T82" fmla="*/ 2 w 44"/>
                              <a:gd name="T83" fmla="*/ 29 h 42"/>
                              <a:gd name="T84" fmla="*/ 0 w 44"/>
                              <a:gd name="T85" fmla="*/ 30 h 42"/>
                              <a:gd name="T86" fmla="*/ 0 w 44"/>
                              <a:gd name="T87" fmla="*/ 33 h 42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w 44"/>
                              <a:gd name="T133" fmla="*/ 0 h 42"/>
                              <a:gd name="T134" fmla="*/ 44 w 44"/>
                              <a:gd name="T135" fmla="*/ 42 h 42"/>
                            </a:gdLst>
                            <a:ahLst/>
                            <a:cxnLst>
                              <a:cxn ang="T88">
                                <a:pos x="T0" y="T1"/>
                              </a:cxn>
                              <a:cxn ang="T89">
                                <a:pos x="T2" y="T3"/>
                              </a:cxn>
                              <a:cxn ang="T90">
                                <a:pos x="T4" y="T5"/>
                              </a:cxn>
                              <a:cxn ang="T91">
                                <a:pos x="T6" y="T7"/>
                              </a:cxn>
                              <a:cxn ang="T92">
                                <a:pos x="T8" y="T9"/>
                              </a:cxn>
                              <a:cxn ang="T93">
                                <a:pos x="T10" y="T11"/>
                              </a:cxn>
                              <a:cxn ang="T94">
                                <a:pos x="T12" y="T13"/>
                              </a:cxn>
                              <a:cxn ang="T95">
                                <a:pos x="T14" y="T15"/>
                              </a:cxn>
                              <a:cxn ang="T96">
                                <a:pos x="T16" y="T17"/>
                              </a:cxn>
                              <a:cxn ang="T97">
                                <a:pos x="T18" y="T19"/>
                              </a:cxn>
                              <a:cxn ang="T98">
                                <a:pos x="T20" y="T21"/>
                              </a:cxn>
                              <a:cxn ang="T99">
                                <a:pos x="T22" y="T23"/>
                              </a:cxn>
                              <a:cxn ang="T100">
                                <a:pos x="T24" y="T25"/>
                              </a:cxn>
                              <a:cxn ang="T101">
                                <a:pos x="T26" y="T27"/>
                              </a:cxn>
                              <a:cxn ang="T102">
                                <a:pos x="T28" y="T29"/>
                              </a:cxn>
                              <a:cxn ang="T103">
                                <a:pos x="T30" y="T31"/>
                              </a:cxn>
                              <a:cxn ang="T104">
                                <a:pos x="T32" y="T33"/>
                              </a:cxn>
                              <a:cxn ang="T105">
                                <a:pos x="T34" y="T35"/>
                              </a:cxn>
                              <a:cxn ang="T106">
                                <a:pos x="T36" y="T37"/>
                              </a:cxn>
                              <a:cxn ang="T107">
                                <a:pos x="T38" y="T39"/>
                              </a:cxn>
                              <a:cxn ang="T108">
                                <a:pos x="T40" y="T41"/>
                              </a:cxn>
                              <a:cxn ang="T109">
                                <a:pos x="T42" y="T43"/>
                              </a:cxn>
                              <a:cxn ang="T110">
                                <a:pos x="T44" y="T45"/>
                              </a:cxn>
                              <a:cxn ang="T111">
                                <a:pos x="T46" y="T47"/>
                              </a:cxn>
                              <a:cxn ang="T112">
                                <a:pos x="T48" y="T49"/>
                              </a:cxn>
                              <a:cxn ang="T113">
                                <a:pos x="T50" y="T51"/>
                              </a:cxn>
                              <a:cxn ang="T114">
                                <a:pos x="T52" y="T53"/>
                              </a:cxn>
                              <a:cxn ang="T115">
                                <a:pos x="T54" y="T55"/>
                              </a:cxn>
                              <a:cxn ang="T116">
                                <a:pos x="T56" y="T57"/>
                              </a:cxn>
                              <a:cxn ang="T117">
                                <a:pos x="T58" y="T59"/>
                              </a:cxn>
                              <a:cxn ang="T118">
                                <a:pos x="T60" y="T61"/>
                              </a:cxn>
                              <a:cxn ang="T119">
                                <a:pos x="T62" y="T63"/>
                              </a:cxn>
                              <a:cxn ang="T120">
                                <a:pos x="T64" y="T65"/>
                              </a:cxn>
                              <a:cxn ang="T121">
                                <a:pos x="T66" y="T67"/>
                              </a:cxn>
                              <a:cxn ang="T122">
                                <a:pos x="T68" y="T69"/>
                              </a:cxn>
                              <a:cxn ang="T123">
                                <a:pos x="T70" y="T71"/>
                              </a:cxn>
                              <a:cxn ang="T124">
                                <a:pos x="T72" y="T73"/>
                              </a:cxn>
                              <a:cxn ang="T125">
                                <a:pos x="T74" y="T75"/>
                              </a:cxn>
                              <a:cxn ang="T126">
                                <a:pos x="T76" y="T77"/>
                              </a:cxn>
                              <a:cxn ang="T127">
                                <a:pos x="T78" y="T79"/>
                              </a:cxn>
                              <a:cxn ang="T128">
                                <a:pos x="T80" y="T81"/>
                              </a:cxn>
                              <a:cxn ang="T129">
                                <a:pos x="T82" y="T83"/>
                              </a:cxn>
                              <a:cxn ang="T130">
                                <a:pos x="T84" y="T85"/>
                              </a:cxn>
                              <a:cxn ang="T131">
                                <a:pos x="T86" y="T87"/>
                              </a:cxn>
                            </a:cxnLst>
                            <a:rect l="T132" t="T133" r="T134" b="T135"/>
                            <a:pathLst>
                              <a:path w="44" h="42">
                                <a:moveTo>
                                  <a:pt x="0" y="33"/>
                                </a:moveTo>
                                <a:lnTo>
                                  <a:pt x="0" y="37"/>
                                </a:lnTo>
                                <a:lnTo>
                                  <a:pt x="0" y="39"/>
                                </a:lnTo>
                                <a:lnTo>
                                  <a:pt x="2" y="40"/>
                                </a:lnTo>
                                <a:lnTo>
                                  <a:pt x="4" y="40"/>
                                </a:lnTo>
                                <a:lnTo>
                                  <a:pt x="5" y="42"/>
                                </a:lnTo>
                                <a:lnTo>
                                  <a:pt x="9" y="40"/>
                                </a:lnTo>
                                <a:lnTo>
                                  <a:pt x="10" y="40"/>
                                </a:lnTo>
                                <a:lnTo>
                                  <a:pt x="12" y="39"/>
                                </a:lnTo>
                                <a:lnTo>
                                  <a:pt x="12" y="34"/>
                                </a:lnTo>
                                <a:lnTo>
                                  <a:pt x="12" y="30"/>
                                </a:lnTo>
                                <a:lnTo>
                                  <a:pt x="12" y="27"/>
                                </a:lnTo>
                                <a:lnTo>
                                  <a:pt x="12" y="26"/>
                                </a:lnTo>
                                <a:lnTo>
                                  <a:pt x="14" y="23"/>
                                </a:lnTo>
                                <a:lnTo>
                                  <a:pt x="15" y="23"/>
                                </a:lnTo>
                                <a:lnTo>
                                  <a:pt x="20" y="23"/>
                                </a:lnTo>
                                <a:lnTo>
                                  <a:pt x="25" y="24"/>
                                </a:lnTo>
                                <a:lnTo>
                                  <a:pt x="28" y="24"/>
                                </a:lnTo>
                                <a:lnTo>
                                  <a:pt x="33" y="24"/>
                                </a:lnTo>
                                <a:lnTo>
                                  <a:pt x="36" y="24"/>
                                </a:lnTo>
                                <a:lnTo>
                                  <a:pt x="40" y="24"/>
                                </a:lnTo>
                                <a:lnTo>
                                  <a:pt x="41" y="23"/>
                                </a:lnTo>
                                <a:lnTo>
                                  <a:pt x="43" y="21"/>
                                </a:lnTo>
                                <a:lnTo>
                                  <a:pt x="43" y="19"/>
                                </a:lnTo>
                                <a:lnTo>
                                  <a:pt x="44" y="8"/>
                                </a:lnTo>
                                <a:lnTo>
                                  <a:pt x="44" y="6"/>
                                </a:lnTo>
                                <a:lnTo>
                                  <a:pt x="43" y="4"/>
                                </a:lnTo>
                                <a:lnTo>
                                  <a:pt x="41" y="3"/>
                                </a:lnTo>
                                <a:lnTo>
                                  <a:pt x="38" y="3"/>
                                </a:lnTo>
                                <a:lnTo>
                                  <a:pt x="27" y="1"/>
                                </a:lnTo>
                                <a:lnTo>
                                  <a:pt x="17" y="0"/>
                                </a:lnTo>
                                <a:lnTo>
                                  <a:pt x="10" y="1"/>
                                </a:lnTo>
                                <a:lnTo>
                                  <a:pt x="9" y="3"/>
                                </a:lnTo>
                                <a:lnTo>
                                  <a:pt x="9" y="4"/>
                                </a:lnTo>
                                <a:lnTo>
                                  <a:pt x="7" y="6"/>
                                </a:lnTo>
                                <a:lnTo>
                                  <a:pt x="7" y="14"/>
                                </a:lnTo>
                                <a:lnTo>
                                  <a:pt x="7" y="19"/>
                                </a:lnTo>
                                <a:lnTo>
                                  <a:pt x="9" y="20"/>
                                </a:lnTo>
                                <a:lnTo>
                                  <a:pt x="5" y="26"/>
                                </a:lnTo>
                                <a:lnTo>
                                  <a:pt x="2" y="29"/>
                                </a:lnTo>
                                <a:lnTo>
                                  <a:pt x="0" y="30"/>
                                </a:lnTo>
                                <a:lnTo>
                                  <a:pt x="0" y="3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0A0A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  <p:grpSp>
                        <p:nvGrpSpPr>
                          <p:cNvPr id="136" name="Group 480">
                            <a:extLst>
                              <a:ext uri="{FF2B5EF4-FFF2-40B4-BE49-F238E27FC236}">
                                <a16:creationId xmlns:a16="http://schemas.microsoft.com/office/drawing/2014/main" id="{2BD57B9A-DAD0-A609-6F09-D17DFB8D15DF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82" y="3923"/>
                            <a:ext cx="44" cy="39"/>
                            <a:chOff x="3282" y="3923"/>
                            <a:chExt cx="44" cy="39"/>
                          </a:xfrm>
                        </p:grpSpPr>
                        <p:sp>
                          <p:nvSpPr>
                            <p:cNvPr id="137" name="Freeform 481">
                              <a:extLst>
                                <a:ext uri="{FF2B5EF4-FFF2-40B4-BE49-F238E27FC236}">
                                  <a16:creationId xmlns:a16="http://schemas.microsoft.com/office/drawing/2014/main" id="{1BC198B5-FF46-104D-9101-4594EBA1DC83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89" y="3931"/>
                              <a:ext cx="2" cy="9"/>
                            </a:xfrm>
                            <a:custGeom>
                              <a:avLst/>
                              <a:gdLst>
                                <a:gd name="T0" fmla="*/ 0 w 2"/>
                                <a:gd name="T1" fmla="*/ 0 h 9"/>
                                <a:gd name="T2" fmla="*/ 2 w 2"/>
                                <a:gd name="T3" fmla="*/ 2 h 9"/>
                                <a:gd name="T4" fmla="*/ 2 w 2"/>
                                <a:gd name="T5" fmla="*/ 2 h 9"/>
                                <a:gd name="T6" fmla="*/ 2 w 2"/>
                                <a:gd name="T7" fmla="*/ 5 h 9"/>
                                <a:gd name="T8" fmla="*/ 2 w 2"/>
                                <a:gd name="T9" fmla="*/ 8 h 9"/>
                                <a:gd name="T10" fmla="*/ 2 w 2"/>
                                <a:gd name="T11" fmla="*/ 9 h 9"/>
                                <a:gd name="T12" fmla="*/ 0 w 2"/>
                                <a:gd name="T13" fmla="*/ 8 h 9"/>
                                <a:gd name="T14" fmla="*/ 0 w 2"/>
                                <a:gd name="T15" fmla="*/ 6 h 9"/>
                                <a:gd name="T16" fmla="*/ 0 w 2"/>
                                <a:gd name="T17" fmla="*/ 0 h 9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w 2"/>
                                <a:gd name="T28" fmla="*/ 0 h 9"/>
                                <a:gd name="T29" fmla="*/ 2 w 2"/>
                                <a:gd name="T30" fmla="*/ 9 h 9"/>
                              </a:gdLst>
                              <a:ahLst/>
                              <a:cxnLst>
                                <a:cxn ang="T18">
                                  <a:pos x="T0" y="T1"/>
                                </a:cxn>
                                <a:cxn ang="T19">
                                  <a:pos x="T2" y="T3"/>
                                </a:cxn>
                                <a:cxn ang="T20">
                                  <a:pos x="T4" y="T5"/>
                                </a:cxn>
                                <a:cxn ang="T21">
                                  <a:pos x="T6" y="T7"/>
                                </a:cxn>
                                <a:cxn ang="T22">
                                  <a:pos x="T8" y="T9"/>
                                </a:cxn>
                                <a:cxn ang="T23">
                                  <a:pos x="T10" y="T11"/>
                                </a:cxn>
                                <a:cxn ang="T24">
                                  <a:pos x="T12" y="T13"/>
                                </a:cxn>
                                <a:cxn ang="T25">
                                  <a:pos x="T14" y="T15"/>
                                </a:cxn>
                                <a:cxn ang="T26">
                                  <a:pos x="T16" y="T17"/>
                                </a:cxn>
                              </a:cxnLst>
                              <a:rect l="T27" t="T28" r="T29" b="T30"/>
                              <a:pathLst>
                                <a:path w="2" h="9">
                                  <a:moveTo>
                                    <a:pt x="0" y="0"/>
                                  </a:moveTo>
                                  <a:lnTo>
                                    <a:pt x="2" y="2"/>
                                  </a:lnTo>
                                  <a:lnTo>
                                    <a:pt x="2" y="5"/>
                                  </a:lnTo>
                                  <a:lnTo>
                                    <a:pt x="2" y="8"/>
                                  </a:lnTo>
                                  <a:lnTo>
                                    <a:pt x="2" y="9"/>
                                  </a:lnTo>
                                  <a:lnTo>
                                    <a:pt x="0" y="8"/>
                                  </a:lnTo>
                                  <a:lnTo>
                                    <a:pt x="0" y="6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0606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 sz="2625"/>
                            </a:p>
                          </p:txBody>
                        </p:sp>
                        <p:sp>
                          <p:nvSpPr>
                            <p:cNvPr id="138" name="Freeform 482">
                              <a:extLst>
                                <a:ext uri="{FF2B5EF4-FFF2-40B4-BE49-F238E27FC236}">
                                  <a16:creationId xmlns:a16="http://schemas.microsoft.com/office/drawing/2014/main" id="{D606EBF5-A779-9715-83D8-7E4876C740DC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00" y="3933"/>
                              <a:ext cx="25" cy="7"/>
                            </a:xfrm>
                            <a:custGeom>
                              <a:avLst/>
                              <a:gdLst>
                                <a:gd name="T0" fmla="*/ 0 w 25"/>
                                <a:gd name="T1" fmla="*/ 3 h 7"/>
                                <a:gd name="T2" fmla="*/ 9 w 25"/>
                                <a:gd name="T3" fmla="*/ 3 h 7"/>
                                <a:gd name="T4" fmla="*/ 13 w 25"/>
                                <a:gd name="T5" fmla="*/ 0 h 7"/>
                                <a:gd name="T6" fmla="*/ 18 w 25"/>
                                <a:gd name="T7" fmla="*/ 0 h 7"/>
                                <a:gd name="T8" fmla="*/ 22 w 25"/>
                                <a:gd name="T9" fmla="*/ 0 h 7"/>
                                <a:gd name="T10" fmla="*/ 25 w 25"/>
                                <a:gd name="T11" fmla="*/ 0 h 7"/>
                                <a:gd name="T12" fmla="*/ 25 w 25"/>
                                <a:gd name="T13" fmla="*/ 4 h 7"/>
                                <a:gd name="T14" fmla="*/ 22 w 25"/>
                                <a:gd name="T15" fmla="*/ 7 h 7"/>
                                <a:gd name="T16" fmla="*/ 17 w 25"/>
                                <a:gd name="T17" fmla="*/ 7 h 7"/>
                                <a:gd name="T18" fmla="*/ 7 w 25"/>
                                <a:gd name="T19" fmla="*/ 6 h 7"/>
                                <a:gd name="T20" fmla="*/ 0 w 25"/>
                                <a:gd name="T21" fmla="*/ 3 h 7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w 25"/>
                                <a:gd name="T34" fmla="*/ 0 h 7"/>
                                <a:gd name="T35" fmla="*/ 25 w 25"/>
                                <a:gd name="T36" fmla="*/ 7 h 7"/>
                              </a:gdLst>
                              <a:ahLst/>
                              <a:cxnLst>
                                <a:cxn ang="T22">
                                  <a:pos x="T0" y="T1"/>
                                </a:cxn>
                                <a:cxn ang="T23">
                                  <a:pos x="T2" y="T3"/>
                                </a:cxn>
                                <a:cxn ang="T24">
                                  <a:pos x="T4" y="T5"/>
                                </a:cxn>
                                <a:cxn ang="T25">
                                  <a:pos x="T6" y="T7"/>
                                </a:cxn>
                                <a:cxn ang="T26">
                                  <a:pos x="T8" y="T9"/>
                                </a:cxn>
                                <a:cxn ang="T27">
                                  <a:pos x="T10" y="T11"/>
                                </a:cxn>
                                <a:cxn ang="T28">
                                  <a:pos x="T12" y="T13"/>
                                </a:cxn>
                                <a:cxn ang="T29">
                                  <a:pos x="T14" y="T15"/>
                                </a:cxn>
                                <a:cxn ang="T30">
                                  <a:pos x="T16" y="T17"/>
                                </a:cxn>
                                <a:cxn ang="T31">
                                  <a:pos x="T18" y="T19"/>
                                </a:cxn>
                                <a:cxn ang="T32">
                                  <a:pos x="T20" y="T21"/>
                                </a:cxn>
                              </a:cxnLst>
                              <a:rect l="T33" t="T34" r="T35" b="T36"/>
                              <a:pathLst>
                                <a:path w="25" h="7">
                                  <a:moveTo>
                                    <a:pt x="0" y="3"/>
                                  </a:moveTo>
                                  <a:lnTo>
                                    <a:pt x="9" y="3"/>
                                  </a:lnTo>
                                  <a:lnTo>
                                    <a:pt x="13" y="0"/>
                                  </a:lnTo>
                                  <a:lnTo>
                                    <a:pt x="18" y="0"/>
                                  </a:lnTo>
                                  <a:lnTo>
                                    <a:pt x="22" y="0"/>
                                  </a:lnTo>
                                  <a:lnTo>
                                    <a:pt x="25" y="0"/>
                                  </a:lnTo>
                                  <a:lnTo>
                                    <a:pt x="25" y="4"/>
                                  </a:lnTo>
                                  <a:lnTo>
                                    <a:pt x="22" y="7"/>
                                  </a:lnTo>
                                  <a:lnTo>
                                    <a:pt x="17" y="7"/>
                                  </a:lnTo>
                                  <a:lnTo>
                                    <a:pt x="7" y="6"/>
                                  </a:lnTo>
                                  <a:lnTo>
                                    <a:pt x="0" y="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4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 sz="2625"/>
                            </a:p>
                          </p:txBody>
                        </p:sp>
                        <p:sp>
                          <p:nvSpPr>
                            <p:cNvPr id="139" name="Freeform 483">
                              <a:extLst>
                                <a:ext uri="{FF2B5EF4-FFF2-40B4-BE49-F238E27FC236}">
                                  <a16:creationId xmlns:a16="http://schemas.microsoft.com/office/drawing/2014/main" id="{A9BC6813-D631-559C-0CD2-A4298010821C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282" y="3923"/>
                              <a:ext cx="44" cy="39"/>
                            </a:xfrm>
                            <a:custGeom>
                              <a:avLst/>
                              <a:gdLst>
                                <a:gd name="T0" fmla="*/ 0 w 44"/>
                                <a:gd name="T1" fmla="*/ 30 h 39"/>
                                <a:gd name="T2" fmla="*/ 0 w 44"/>
                                <a:gd name="T3" fmla="*/ 34 h 39"/>
                                <a:gd name="T4" fmla="*/ 0 w 44"/>
                                <a:gd name="T5" fmla="*/ 36 h 39"/>
                                <a:gd name="T6" fmla="*/ 2 w 44"/>
                                <a:gd name="T7" fmla="*/ 37 h 39"/>
                                <a:gd name="T8" fmla="*/ 4 w 44"/>
                                <a:gd name="T9" fmla="*/ 37 h 39"/>
                                <a:gd name="T10" fmla="*/ 5 w 44"/>
                                <a:gd name="T11" fmla="*/ 39 h 39"/>
                                <a:gd name="T12" fmla="*/ 9 w 44"/>
                                <a:gd name="T13" fmla="*/ 37 h 39"/>
                                <a:gd name="T14" fmla="*/ 10 w 44"/>
                                <a:gd name="T15" fmla="*/ 37 h 39"/>
                                <a:gd name="T16" fmla="*/ 12 w 44"/>
                                <a:gd name="T17" fmla="*/ 36 h 39"/>
                                <a:gd name="T18" fmla="*/ 12 w 44"/>
                                <a:gd name="T19" fmla="*/ 31 h 39"/>
                                <a:gd name="T20" fmla="*/ 12 w 44"/>
                                <a:gd name="T21" fmla="*/ 27 h 39"/>
                                <a:gd name="T22" fmla="*/ 12 w 44"/>
                                <a:gd name="T23" fmla="*/ 24 h 39"/>
                                <a:gd name="T24" fmla="*/ 12 w 44"/>
                                <a:gd name="T25" fmla="*/ 23 h 39"/>
                                <a:gd name="T26" fmla="*/ 14 w 44"/>
                                <a:gd name="T27" fmla="*/ 20 h 39"/>
                                <a:gd name="T28" fmla="*/ 14 w 44"/>
                                <a:gd name="T29" fmla="*/ 20 h 39"/>
                                <a:gd name="T30" fmla="*/ 15 w 44"/>
                                <a:gd name="T31" fmla="*/ 20 h 39"/>
                                <a:gd name="T32" fmla="*/ 20 w 44"/>
                                <a:gd name="T33" fmla="*/ 20 h 39"/>
                                <a:gd name="T34" fmla="*/ 25 w 44"/>
                                <a:gd name="T35" fmla="*/ 21 h 39"/>
                                <a:gd name="T36" fmla="*/ 28 w 44"/>
                                <a:gd name="T37" fmla="*/ 21 h 39"/>
                                <a:gd name="T38" fmla="*/ 33 w 44"/>
                                <a:gd name="T39" fmla="*/ 21 h 39"/>
                                <a:gd name="T40" fmla="*/ 36 w 44"/>
                                <a:gd name="T41" fmla="*/ 21 h 39"/>
                                <a:gd name="T42" fmla="*/ 40 w 44"/>
                                <a:gd name="T43" fmla="*/ 21 h 39"/>
                                <a:gd name="T44" fmla="*/ 41 w 44"/>
                                <a:gd name="T45" fmla="*/ 20 h 39"/>
                                <a:gd name="T46" fmla="*/ 43 w 44"/>
                                <a:gd name="T47" fmla="*/ 18 h 39"/>
                                <a:gd name="T48" fmla="*/ 43 w 44"/>
                                <a:gd name="T49" fmla="*/ 17 h 39"/>
                                <a:gd name="T50" fmla="*/ 44 w 44"/>
                                <a:gd name="T51" fmla="*/ 5 h 39"/>
                                <a:gd name="T52" fmla="*/ 44 w 44"/>
                                <a:gd name="T53" fmla="*/ 3 h 39"/>
                                <a:gd name="T54" fmla="*/ 43 w 44"/>
                                <a:gd name="T55" fmla="*/ 1 h 39"/>
                                <a:gd name="T56" fmla="*/ 41 w 44"/>
                                <a:gd name="T57" fmla="*/ 0 h 39"/>
                                <a:gd name="T58" fmla="*/ 43 w 44"/>
                                <a:gd name="T59" fmla="*/ 4 h 39"/>
                                <a:gd name="T60" fmla="*/ 43 w 44"/>
                                <a:gd name="T61" fmla="*/ 5 h 39"/>
                                <a:gd name="T62" fmla="*/ 43 w 44"/>
                                <a:gd name="T63" fmla="*/ 8 h 39"/>
                                <a:gd name="T64" fmla="*/ 43 w 44"/>
                                <a:gd name="T65" fmla="*/ 10 h 39"/>
                                <a:gd name="T66" fmla="*/ 41 w 44"/>
                                <a:gd name="T67" fmla="*/ 14 h 39"/>
                                <a:gd name="T68" fmla="*/ 40 w 44"/>
                                <a:gd name="T69" fmla="*/ 16 h 39"/>
                                <a:gd name="T70" fmla="*/ 38 w 44"/>
                                <a:gd name="T71" fmla="*/ 17 h 39"/>
                                <a:gd name="T72" fmla="*/ 36 w 44"/>
                                <a:gd name="T73" fmla="*/ 17 h 39"/>
                                <a:gd name="T74" fmla="*/ 33 w 44"/>
                                <a:gd name="T75" fmla="*/ 17 h 39"/>
                                <a:gd name="T76" fmla="*/ 31 w 44"/>
                                <a:gd name="T77" fmla="*/ 16 h 39"/>
                                <a:gd name="T78" fmla="*/ 27 w 44"/>
                                <a:gd name="T79" fmla="*/ 16 h 39"/>
                                <a:gd name="T80" fmla="*/ 23 w 44"/>
                                <a:gd name="T81" fmla="*/ 14 h 39"/>
                                <a:gd name="T82" fmla="*/ 20 w 44"/>
                                <a:gd name="T83" fmla="*/ 14 h 39"/>
                                <a:gd name="T84" fmla="*/ 18 w 44"/>
                                <a:gd name="T85" fmla="*/ 13 h 39"/>
                                <a:gd name="T86" fmla="*/ 14 w 44"/>
                                <a:gd name="T87" fmla="*/ 14 h 39"/>
                                <a:gd name="T88" fmla="*/ 14 w 44"/>
                                <a:gd name="T89" fmla="*/ 16 h 39"/>
                                <a:gd name="T90" fmla="*/ 12 w 44"/>
                                <a:gd name="T91" fmla="*/ 18 h 39"/>
                                <a:gd name="T92" fmla="*/ 10 w 44"/>
                                <a:gd name="T93" fmla="*/ 21 h 39"/>
                                <a:gd name="T94" fmla="*/ 9 w 44"/>
                                <a:gd name="T95" fmla="*/ 26 h 39"/>
                                <a:gd name="T96" fmla="*/ 7 w 44"/>
                                <a:gd name="T97" fmla="*/ 27 h 39"/>
                                <a:gd name="T98" fmla="*/ 5 w 44"/>
                                <a:gd name="T99" fmla="*/ 29 h 39"/>
                                <a:gd name="T100" fmla="*/ 4 w 44"/>
                                <a:gd name="T101" fmla="*/ 30 h 39"/>
                                <a:gd name="T102" fmla="*/ 2 w 44"/>
                                <a:gd name="T103" fmla="*/ 30 h 39"/>
                                <a:gd name="T104" fmla="*/ 0 w 44"/>
                                <a:gd name="T105" fmla="*/ 30 h 39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w 44"/>
                                <a:gd name="T160" fmla="*/ 0 h 39"/>
                                <a:gd name="T161" fmla="*/ 44 w 44"/>
                                <a:gd name="T162" fmla="*/ 39 h 39"/>
                              </a:gdLst>
                              <a:ahLst/>
                              <a:cxnLst>
                                <a:cxn ang="T106">
                                  <a:pos x="T0" y="T1"/>
                                </a:cxn>
                                <a:cxn ang="T107">
                                  <a:pos x="T2" y="T3"/>
                                </a:cxn>
                                <a:cxn ang="T108">
                                  <a:pos x="T4" y="T5"/>
                                </a:cxn>
                                <a:cxn ang="T109">
                                  <a:pos x="T6" y="T7"/>
                                </a:cxn>
                                <a:cxn ang="T110">
                                  <a:pos x="T8" y="T9"/>
                                </a:cxn>
                                <a:cxn ang="T111">
                                  <a:pos x="T10" y="T11"/>
                                </a:cxn>
                                <a:cxn ang="T112">
                                  <a:pos x="T12" y="T13"/>
                                </a:cxn>
                                <a:cxn ang="T113">
                                  <a:pos x="T14" y="T15"/>
                                </a:cxn>
                                <a:cxn ang="T114">
                                  <a:pos x="T16" y="T17"/>
                                </a:cxn>
                                <a:cxn ang="T115">
                                  <a:pos x="T18" y="T19"/>
                                </a:cxn>
                                <a:cxn ang="T116">
                                  <a:pos x="T20" y="T21"/>
                                </a:cxn>
                                <a:cxn ang="T117">
                                  <a:pos x="T22" y="T23"/>
                                </a:cxn>
                                <a:cxn ang="T118">
                                  <a:pos x="T24" y="T25"/>
                                </a:cxn>
                                <a:cxn ang="T119">
                                  <a:pos x="T26" y="T27"/>
                                </a:cxn>
                                <a:cxn ang="T120">
                                  <a:pos x="T28" y="T29"/>
                                </a:cxn>
                                <a:cxn ang="T121">
                                  <a:pos x="T30" y="T31"/>
                                </a:cxn>
                                <a:cxn ang="T122">
                                  <a:pos x="T32" y="T33"/>
                                </a:cxn>
                                <a:cxn ang="T123">
                                  <a:pos x="T34" y="T35"/>
                                </a:cxn>
                                <a:cxn ang="T124">
                                  <a:pos x="T36" y="T37"/>
                                </a:cxn>
                                <a:cxn ang="T125">
                                  <a:pos x="T38" y="T39"/>
                                </a:cxn>
                                <a:cxn ang="T126">
                                  <a:pos x="T40" y="T41"/>
                                </a:cxn>
                                <a:cxn ang="T127">
                                  <a:pos x="T42" y="T43"/>
                                </a:cxn>
                                <a:cxn ang="T128">
                                  <a:pos x="T44" y="T45"/>
                                </a:cxn>
                                <a:cxn ang="T129">
                                  <a:pos x="T46" y="T47"/>
                                </a:cxn>
                                <a:cxn ang="T130">
                                  <a:pos x="T48" y="T49"/>
                                </a:cxn>
                                <a:cxn ang="T131">
                                  <a:pos x="T50" y="T51"/>
                                </a:cxn>
                                <a:cxn ang="T132">
                                  <a:pos x="T52" y="T53"/>
                                </a:cxn>
                                <a:cxn ang="T133">
                                  <a:pos x="T54" y="T55"/>
                                </a:cxn>
                                <a:cxn ang="T134">
                                  <a:pos x="T56" y="T57"/>
                                </a:cxn>
                                <a:cxn ang="T135">
                                  <a:pos x="T58" y="T59"/>
                                </a:cxn>
                                <a:cxn ang="T136">
                                  <a:pos x="T60" y="T61"/>
                                </a:cxn>
                                <a:cxn ang="T137">
                                  <a:pos x="T62" y="T63"/>
                                </a:cxn>
                                <a:cxn ang="T138">
                                  <a:pos x="T64" y="T65"/>
                                </a:cxn>
                                <a:cxn ang="T139">
                                  <a:pos x="T66" y="T67"/>
                                </a:cxn>
                                <a:cxn ang="T140">
                                  <a:pos x="T68" y="T69"/>
                                </a:cxn>
                                <a:cxn ang="T141">
                                  <a:pos x="T70" y="T71"/>
                                </a:cxn>
                                <a:cxn ang="T142">
                                  <a:pos x="T72" y="T73"/>
                                </a:cxn>
                                <a:cxn ang="T143">
                                  <a:pos x="T74" y="T75"/>
                                </a:cxn>
                                <a:cxn ang="T144">
                                  <a:pos x="T76" y="T77"/>
                                </a:cxn>
                                <a:cxn ang="T145">
                                  <a:pos x="T78" y="T79"/>
                                </a:cxn>
                                <a:cxn ang="T146">
                                  <a:pos x="T80" y="T81"/>
                                </a:cxn>
                                <a:cxn ang="T147">
                                  <a:pos x="T82" y="T83"/>
                                </a:cxn>
                                <a:cxn ang="T148">
                                  <a:pos x="T84" y="T85"/>
                                </a:cxn>
                                <a:cxn ang="T149">
                                  <a:pos x="T86" y="T87"/>
                                </a:cxn>
                                <a:cxn ang="T150">
                                  <a:pos x="T88" y="T89"/>
                                </a:cxn>
                                <a:cxn ang="T151">
                                  <a:pos x="T90" y="T91"/>
                                </a:cxn>
                                <a:cxn ang="T152">
                                  <a:pos x="T92" y="T93"/>
                                </a:cxn>
                                <a:cxn ang="T153">
                                  <a:pos x="T94" y="T95"/>
                                </a:cxn>
                                <a:cxn ang="T154">
                                  <a:pos x="T96" y="T97"/>
                                </a:cxn>
                                <a:cxn ang="T155">
                                  <a:pos x="T98" y="T99"/>
                                </a:cxn>
                                <a:cxn ang="T156">
                                  <a:pos x="T100" y="T101"/>
                                </a:cxn>
                                <a:cxn ang="T157">
                                  <a:pos x="T102" y="T103"/>
                                </a:cxn>
                                <a:cxn ang="T158">
                                  <a:pos x="T104" y="T105"/>
                                </a:cxn>
                              </a:cxnLst>
                              <a:rect l="T159" t="T160" r="T161" b="T162"/>
                              <a:pathLst>
                                <a:path w="44" h="39">
                                  <a:moveTo>
                                    <a:pt x="0" y="30"/>
                                  </a:moveTo>
                                  <a:lnTo>
                                    <a:pt x="0" y="34"/>
                                  </a:lnTo>
                                  <a:lnTo>
                                    <a:pt x="0" y="36"/>
                                  </a:lnTo>
                                  <a:lnTo>
                                    <a:pt x="2" y="37"/>
                                  </a:lnTo>
                                  <a:lnTo>
                                    <a:pt x="4" y="37"/>
                                  </a:lnTo>
                                  <a:lnTo>
                                    <a:pt x="5" y="39"/>
                                  </a:lnTo>
                                  <a:lnTo>
                                    <a:pt x="9" y="37"/>
                                  </a:lnTo>
                                  <a:lnTo>
                                    <a:pt x="10" y="37"/>
                                  </a:lnTo>
                                  <a:lnTo>
                                    <a:pt x="12" y="36"/>
                                  </a:lnTo>
                                  <a:lnTo>
                                    <a:pt x="12" y="31"/>
                                  </a:lnTo>
                                  <a:lnTo>
                                    <a:pt x="12" y="27"/>
                                  </a:lnTo>
                                  <a:lnTo>
                                    <a:pt x="12" y="24"/>
                                  </a:lnTo>
                                  <a:lnTo>
                                    <a:pt x="12" y="23"/>
                                  </a:lnTo>
                                  <a:lnTo>
                                    <a:pt x="14" y="20"/>
                                  </a:lnTo>
                                  <a:lnTo>
                                    <a:pt x="15" y="20"/>
                                  </a:lnTo>
                                  <a:lnTo>
                                    <a:pt x="20" y="20"/>
                                  </a:lnTo>
                                  <a:lnTo>
                                    <a:pt x="25" y="21"/>
                                  </a:lnTo>
                                  <a:lnTo>
                                    <a:pt x="28" y="21"/>
                                  </a:lnTo>
                                  <a:lnTo>
                                    <a:pt x="33" y="21"/>
                                  </a:lnTo>
                                  <a:lnTo>
                                    <a:pt x="36" y="21"/>
                                  </a:lnTo>
                                  <a:lnTo>
                                    <a:pt x="40" y="21"/>
                                  </a:lnTo>
                                  <a:lnTo>
                                    <a:pt x="41" y="20"/>
                                  </a:lnTo>
                                  <a:lnTo>
                                    <a:pt x="43" y="18"/>
                                  </a:lnTo>
                                  <a:lnTo>
                                    <a:pt x="43" y="17"/>
                                  </a:lnTo>
                                  <a:lnTo>
                                    <a:pt x="44" y="5"/>
                                  </a:lnTo>
                                  <a:lnTo>
                                    <a:pt x="44" y="3"/>
                                  </a:lnTo>
                                  <a:lnTo>
                                    <a:pt x="43" y="1"/>
                                  </a:lnTo>
                                  <a:lnTo>
                                    <a:pt x="41" y="0"/>
                                  </a:lnTo>
                                  <a:lnTo>
                                    <a:pt x="43" y="4"/>
                                  </a:lnTo>
                                  <a:lnTo>
                                    <a:pt x="43" y="5"/>
                                  </a:lnTo>
                                  <a:lnTo>
                                    <a:pt x="43" y="8"/>
                                  </a:lnTo>
                                  <a:lnTo>
                                    <a:pt x="43" y="10"/>
                                  </a:lnTo>
                                  <a:lnTo>
                                    <a:pt x="41" y="14"/>
                                  </a:lnTo>
                                  <a:lnTo>
                                    <a:pt x="40" y="16"/>
                                  </a:lnTo>
                                  <a:lnTo>
                                    <a:pt x="38" y="17"/>
                                  </a:lnTo>
                                  <a:lnTo>
                                    <a:pt x="36" y="17"/>
                                  </a:lnTo>
                                  <a:lnTo>
                                    <a:pt x="33" y="17"/>
                                  </a:lnTo>
                                  <a:lnTo>
                                    <a:pt x="31" y="16"/>
                                  </a:lnTo>
                                  <a:lnTo>
                                    <a:pt x="27" y="16"/>
                                  </a:lnTo>
                                  <a:lnTo>
                                    <a:pt x="23" y="14"/>
                                  </a:lnTo>
                                  <a:lnTo>
                                    <a:pt x="20" y="14"/>
                                  </a:lnTo>
                                  <a:lnTo>
                                    <a:pt x="18" y="13"/>
                                  </a:lnTo>
                                  <a:lnTo>
                                    <a:pt x="14" y="14"/>
                                  </a:lnTo>
                                  <a:lnTo>
                                    <a:pt x="14" y="16"/>
                                  </a:lnTo>
                                  <a:lnTo>
                                    <a:pt x="12" y="18"/>
                                  </a:lnTo>
                                  <a:lnTo>
                                    <a:pt x="10" y="21"/>
                                  </a:lnTo>
                                  <a:lnTo>
                                    <a:pt x="9" y="26"/>
                                  </a:lnTo>
                                  <a:lnTo>
                                    <a:pt x="7" y="27"/>
                                  </a:lnTo>
                                  <a:lnTo>
                                    <a:pt x="5" y="29"/>
                                  </a:lnTo>
                                  <a:lnTo>
                                    <a:pt x="4" y="30"/>
                                  </a:lnTo>
                                  <a:lnTo>
                                    <a:pt x="2" y="30"/>
                                  </a:lnTo>
                                  <a:lnTo>
                                    <a:pt x="0" y="3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0606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 sz="2625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23" name="Group 484">
                        <a:extLst>
                          <a:ext uri="{FF2B5EF4-FFF2-40B4-BE49-F238E27FC236}">
                            <a16:creationId xmlns:a16="http://schemas.microsoft.com/office/drawing/2014/main" id="{12DCDC68-48D4-CDF4-1EA4-E17D3FAE834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62" y="3939"/>
                        <a:ext cx="126" cy="18"/>
                        <a:chOff x="3362" y="3939"/>
                        <a:chExt cx="126" cy="18"/>
                      </a:xfrm>
                    </p:grpSpPr>
                    <p:grpSp>
                      <p:nvGrpSpPr>
                        <p:cNvPr id="127" name="Group 485">
                          <a:extLst>
                            <a:ext uri="{FF2B5EF4-FFF2-40B4-BE49-F238E27FC236}">
                              <a16:creationId xmlns:a16="http://schemas.microsoft.com/office/drawing/2014/main" id="{EC05141F-3FD9-B0F2-39F6-677C4B00DD5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62" y="3947"/>
                          <a:ext cx="23" cy="10"/>
                          <a:chOff x="3362" y="3947"/>
                          <a:chExt cx="23" cy="10"/>
                        </a:xfrm>
                      </p:grpSpPr>
                      <p:sp>
                        <p:nvSpPr>
                          <p:cNvPr id="131" name="Freeform 486">
                            <a:extLst>
                              <a:ext uri="{FF2B5EF4-FFF2-40B4-BE49-F238E27FC236}">
                                <a16:creationId xmlns:a16="http://schemas.microsoft.com/office/drawing/2014/main" id="{BC4DBEE2-1D58-89F2-DAD0-C2824312FAF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6" y="3953"/>
                            <a:ext cx="19" cy="4"/>
                          </a:xfrm>
                          <a:custGeom>
                            <a:avLst/>
                            <a:gdLst>
                              <a:gd name="T0" fmla="*/ 0 w 19"/>
                              <a:gd name="T1" fmla="*/ 0 h 4"/>
                              <a:gd name="T2" fmla="*/ 1 w 19"/>
                              <a:gd name="T3" fmla="*/ 4 h 4"/>
                              <a:gd name="T4" fmla="*/ 19 w 19"/>
                              <a:gd name="T5" fmla="*/ 3 h 4"/>
                              <a:gd name="T6" fmla="*/ 17 w 19"/>
                              <a:gd name="T7" fmla="*/ 0 h 4"/>
                              <a:gd name="T8" fmla="*/ 0 w 19"/>
                              <a:gd name="T9" fmla="*/ 0 h 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9"/>
                              <a:gd name="T16" fmla="*/ 0 h 4"/>
                              <a:gd name="T17" fmla="*/ 19 w 19"/>
                              <a:gd name="T18" fmla="*/ 4 h 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9" h="4">
                                <a:moveTo>
                                  <a:pt x="0" y="0"/>
                                </a:moveTo>
                                <a:lnTo>
                                  <a:pt x="1" y="4"/>
                                </a:lnTo>
                                <a:lnTo>
                                  <a:pt x="19" y="3"/>
                                </a:lnTo>
                                <a:lnTo>
                                  <a:pt x="17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  <p:sp>
                        <p:nvSpPr>
                          <p:cNvPr id="132" name="Freeform 487">
                            <a:extLst>
                              <a:ext uri="{FF2B5EF4-FFF2-40B4-BE49-F238E27FC236}">
                                <a16:creationId xmlns:a16="http://schemas.microsoft.com/office/drawing/2014/main" id="{9436E00B-B48C-663A-D6CA-82568829495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2" y="3947"/>
                            <a:ext cx="23" cy="6"/>
                          </a:xfrm>
                          <a:custGeom>
                            <a:avLst/>
                            <a:gdLst>
                              <a:gd name="T0" fmla="*/ 0 w 23"/>
                              <a:gd name="T1" fmla="*/ 2 h 6"/>
                              <a:gd name="T2" fmla="*/ 18 w 23"/>
                              <a:gd name="T3" fmla="*/ 0 h 6"/>
                              <a:gd name="T4" fmla="*/ 21 w 23"/>
                              <a:gd name="T5" fmla="*/ 2 h 6"/>
                              <a:gd name="T6" fmla="*/ 23 w 23"/>
                              <a:gd name="T7" fmla="*/ 6 h 6"/>
                              <a:gd name="T8" fmla="*/ 4 w 23"/>
                              <a:gd name="T9" fmla="*/ 6 h 6"/>
                              <a:gd name="T10" fmla="*/ 2 w 23"/>
                              <a:gd name="T11" fmla="*/ 6 h 6"/>
                              <a:gd name="T12" fmla="*/ 0 w 23"/>
                              <a:gd name="T13" fmla="*/ 2 h 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3"/>
                              <a:gd name="T22" fmla="*/ 0 h 6"/>
                              <a:gd name="T23" fmla="*/ 23 w 23"/>
                              <a:gd name="T24" fmla="*/ 6 h 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3" h="6">
                                <a:moveTo>
                                  <a:pt x="0" y="2"/>
                                </a:moveTo>
                                <a:lnTo>
                                  <a:pt x="18" y="0"/>
                                </a:lnTo>
                                <a:lnTo>
                                  <a:pt x="21" y="2"/>
                                </a:lnTo>
                                <a:lnTo>
                                  <a:pt x="23" y="6"/>
                                </a:lnTo>
                                <a:lnTo>
                                  <a:pt x="4" y="6"/>
                                </a:lnTo>
                                <a:lnTo>
                                  <a:pt x="2" y="6"/>
                                </a:lnTo>
                                <a:lnTo>
                                  <a:pt x="0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</p:grpSp>
                    <p:grpSp>
                      <p:nvGrpSpPr>
                        <p:cNvPr id="128" name="Group 488">
                          <a:extLst>
                            <a:ext uri="{FF2B5EF4-FFF2-40B4-BE49-F238E27FC236}">
                              <a16:creationId xmlns:a16="http://schemas.microsoft.com/office/drawing/2014/main" id="{4B45F44E-4B2D-C48C-59DE-A4901E11EA5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67" y="3939"/>
                          <a:ext cx="21" cy="8"/>
                          <a:chOff x="3467" y="3939"/>
                          <a:chExt cx="21" cy="8"/>
                        </a:xfrm>
                      </p:grpSpPr>
                      <p:sp>
                        <p:nvSpPr>
                          <p:cNvPr id="129" name="Freeform 489">
                            <a:extLst>
                              <a:ext uri="{FF2B5EF4-FFF2-40B4-BE49-F238E27FC236}">
                                <a16:creationId xmlns:a16="http://schemas.microsoft.com/office/drawing/2014/main" id="{4B75E90F-3610-D02B-57E6-0DB48D2D607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8" y="3943"/>
                            <a:ext cx="20" cy="4"/>
                          </a:xfrm>
                          <a:custGeom>
                            <a:avLst/>
                            <a:gdLst>
                              <a:gd name="T0" fmla="*/ 0 w 20"/>
                              <a:gd name="T1" fmla="*/ 1 h 4"/>
                              <a:gd name="T2" fmla="*/ 2 w 20"/>
                              <a:gd name="T3" fmla="*/ 4 h 4"/>
                              <a:gd name="T4" fmla="*/ 20 w 20"/>
                              <a:gd name="T5" fmla="*/ 3 h 4"/>
                              <a:gd name="T6" fmla="*/ 18 w 20"/>
                              <a:gd name="T7" fmla="*/ 0 h 4"/>
                              <a:gd name="T8" fmla="*/ 0 w 20"/>
                              <a:gd name="T9" fmla="*/ 1 h 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0"/>
                              <a:gd name="T16" fmla="*/ 0 h 4"/>
                              <a:gd name="T17" fmla="*/ 20 w 20"/>
                              <a:gd name="T18" fmla="*/ 4 h 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0" h="4">
                                <a:moveTo>
                                  <a:pt x="0" y="1"/>
                                </a:moveTo>
                                <a:lnTo>
                                  <a:pt x="2" y="4"/>
                                </a:lnTo>
                                <a:lnTo>
                                  <a:pt x="20" y="3"/>
                                </a:lnTo>
                                <a:lnTo>
                                  <a:pt x="18" y="0"/>
                                </a:lnTo>
                                <a:lnTo>
                                  <a:pt x="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  <p:sp>
                        <p:nvSpPr>
                          <p:cNvPr id="130" name="Freeform 490">
                            <a:extLst>
                              <a:ext uri="{FF2B5EF4-FFF2-40B4-BE49-F238E27FC236}">
                                <a16:creationId xmlns:a16="http://schemas.microsoft.com/office/drawing/2014/main" id="{2082DC92-5C9B-637D-1103-C1895E851E5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7" y="3939"/>
                            <a:ext cx="21" cy="5"/>
                          </a:xfrm>
                          <a:custGeom>
                            <a:avLst/>
                            <a:gdLst>
                              <a:gd name="T0" fmla="*/ 0 w 21"/>
                              <a:gd name="T1" fmla="*/ 0 h 5"/>
                              <a:gd name="T2" fmla="*/ 17 w 21"/>
                              <a:gd name="T3" fmla="*/ 0 h 5"/>
                              <a:gd name="T4" fmla="*/ 19 w 21"/>
                              <a:gd name="T5" fmla="*/ 1 h 5"/>
                              <a:gd name="T6" fmla="*/ 21 w 21"/>
                              <a:gd name="T7" fmla="*/ 4 h 5"/>
                              <a:gd name="T8" fmla="*/ 3 w 21"/>
                              <a:gd name="T9" fmla="*/ 5 h 5"/>
                              <a:gd name="T10" fmla="*/ 1 w 21"/>
                              <a:gd name="T11" fmla="*/ 4 h 5"/>
                              <a:gd name="T12" fmla="*/ 0 w 21"/>
                              <a:gd name="T13" fmla="*/ 0 h 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1"/>
                              <a:gd name="T22" fmla="*/ 0 h 5"/>
                              <a:gd name="T23" fmla="*/ 21 w 21"/>
                              <a:gd name="T24" fmla="*/ 5 h 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1" h="5">
                                <a:moveTo>
                                  <a:pt x="0" y="0"/>
                                </a:moveTo>
                                <a:lnTo>
                                  <a:pt x="17" y="0"/>
                                </a:lnTo>
                                <a:lnTo>
                                  <a:pt x="19" y="1"/>
                                </a:lnTo>
                                <a:lnTo>
                                  <a:pt x="21" y="4"/>
                                </a:lnTo>
                                <a:lnTo>
                                  <a:pt x="3" y="5"/>
                                </a:lnTo>
                                <a:lnTo>
                                  <a:pt x="1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2625"/>
                          </a:p>
                        </p:txBody>
                      </p:sp>
                    </p:grpSp>
                  </p:grpSp>
                  <p:grpSp>
                    <p:nvGrpSpPr>
                      <p:cNvPr id="124" name="Group 491">
                        <a:extLst>
                          <a:ext uri="{FF2B5EF4-FFF2-40B4-BE49-F238E27FC236}">
                            <a16:creationId xmlns:a16="http://schemas.microsoft.com/office/drawing/2014/main" id="{9A899BF8-8430-3D03-FA7E-8ED33DE838F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53" y="3928"/>
                        <a:ext cx="249" cy="129"/>
                        <a:chOff x="3253" y="3928"/>
                        <a:chExt cx="249" cy="129"/>
                      </a:xfrm>
                    </p:grpSpPr>
                    <p:sp>
                      <p:nvSpPr>
                        <p:cNvPr id="125" name="Freeform 492">
                          <a:extLst>
                            <a:ext uri="{FF2B5EF4-FFF2-40B4-BE49-F238E27FC236}">
                              <a16:creationId xmlns:a16="http://schemas.microsoft.com/office/drawing/2014/main" id="{BFAB200A-9E27-55C3-7FFC-4BF81E32555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2" y="3937"/>
                          <a:ext cx="13" cy="100"/>
                        </a:xfrm>
                        <a:custGeom>
                          <a:avLst/>
                          <a:gdLst>
                            <a:gd name="T0" fmla="*/ 0 w 13"/>
                            <a:gd name="T1" fmla="*/ 0 h 100"/>
                            <a:gd name="T2" fmla="*/ 1 w 13"/>
                            <a:gd name="T3" fmla="*/ 6 h 100"/>
                            <a:gd name="T4" fmla="*/ 5 w 13"/>
                            <a:gd name="T5" fmla="*/ 9 h 100"/>
                            <a:gd name="T6" fmla="*/ 5 w 13"/>
                            <a:gd name="T7" fmla="*/ 13 h 100"/>
                            <a:gd name="T8" fmla="*/ 6 w 13"/>
                            <a:gd name="T9" fmla="*/ 16 h 100"/>
                            <a:gd name="T10" fmla="*/ 6 w 13"/>
                            <a:gd name="T11" fmla="*/ 19 h 100"/>
                            <a:gd name="T12" fmla="*/ 8 w 13"/>
                            <a:gd name="T13" fmla="*/ 23 h 100"/>
                            <a:gd name="T14" fmla="*/ 8 w 13"/>
                            <a:gd name="T15" fmla="*/ 26 h 100"/>
                            <a:gd name="T16" fmla="*/ 10 w 13"/>
                            <a:gd name="T17" fmla="*/ 30 h 100"/>
                            <a:gd name="T18" fmla="*/ 11 w 13"/>
                            <a:gd name="T19" fmla="*/ 32 h 100"/>
                            <a:gd name="T20" fmla="*/ 11 w 13"/>
                            <a:gd name="T21" fmla="*/ 36 h 100"/>
                            <a:gd name="T22" fmla="*/ 11 w 13"/>
                            <a:gd name="T23" fmla="*/ 39 h 100"/>
                            <a:gd name="T24" fmla="*/ 11 w 13"/>
                            <a:gd name="T25" fmla="*/ 45 h 100"/>
                            <a:gd name="T26" fmla="*/ 11 w 13"/>
                            <a:gd name="T27" fmla="*/ 51 h 100"/>
                            <a:gd name="T28" fmla="*/ 13 w 13"/>
                            <a:gd name="T29" fmla="*/ 62 h 100"/>
                            <a:gd name="T30" fmla="*/ 13 w 13"/>
                            <a:gd name="T31" fmla="*/ 72 h 100"/>
                            <a:gd name="T32" fmla="*/ 13 w 13"/>
                            <a:gd name="T33" fmla="*/ 80 h 100"/>
                            <a:gd name="T34" fmla="*/ 11 w 13"/>
                            <a:gd name="T35" fmla="*/ 87 h 100"/>
                            <a:gd name="T36" fmla="*/ 11 w 13"/>
                            <a:gd name="T37" fmla="*/ 93 h 100"/>
                            <a:gd name="T38" fmla="*/ 10 w 13"/>
                            <a:gd name="T39" fmla="*/ 100 h 100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w 13"/>
                            <a:gd name="T61" fmla="*/ 0 h 100"/>
                            <a:gd name="T62" fmla="*/ 13 w 13"/>
                            <a:gd name="T63" fmla="*/ 100 h 100"/>
                          </a:gdLst>
                          <a:ahLst/>
                          <a:cxnLst>
                            <a:cxn ang="T40">
                              <a:pos x="T0" y="T1"/>
                            </a:cxn>
                            <a:cxn ang="T41">
                              <a:pos x="T2" y="T3"/>
                            </a:cxn>
                            <a:cxn ang="T42">
                              <a:pos x="T4" y="T5"/>
                            </a:cxn>
                            <a:cxn ang="T43">
                              <a:pos x="T6" y="T7"/>
                            </a:cxn>
                            <a:cxn ang="T44">
                              <a:pos x="T8" y="T9"/>
                            </a:cxn>
                            <a:cxn ang="T45">
                              <a:pos x="T10" y="T11"/>
                            </a:cxn>
                            <a:cxn ang="T46">
                              <a:pos x="T12" y="T13"/>
                            </a:cxn>
                            <a:cxn ang="T47">
                              <a:pos x="T14" y="T15"/>
                            </a:cxn>
                            <a:cxn ang="T48">
                              <a:pos x="T16" y="T17"/>
                            </a:cxn>
                            <a:cxn ang="T49">
                              <a:pos x="T18" y="T19"/>
                            </a:cxn>
                            <a:cxn ang="T50">
                              <a:pos x="T20" y="T21"/>
                            </a:cxn>
                            <a:cxn ang="T51">
                              <a:pos x="T22" y="T23"/>
                            </a:cxn>
                            <a:cxn ang="T52">
                              <a:pos x="T24" y="T25"/>
                            </a:cxn>
                            <a:cxn ang="T53">
                              <a:pos x="T26" y="T27"/>
                            </a:cxn>
                            <a:cxn ang="T54">
                              <a:pos x="T28" y="T29"/>
                            </a:cxn>
                            <a:cxn ang="T55">
                              <a:pos x="T30" y="T31"/>
                            </a:cxn>
                            <a:cxn ang="T56">
                              <a:pos x="T32" y="T33"/>
                            </a:cxn>
                            <a:cxn ang="T57">
                              <a:pos x="T34" y="T35"/>
                            </a:cxn>
                            <a:cxn ang="T58">
                              <a:pos x="T36" y="T37"/>
                            </a:cxn>
                            <a:cxn ang="T59">
                              <a:pos x="T38" y="T39"/>
                            </a:cxn>
                          </a:cxnLst>
                          <a:rect l="T60" t="T61" r="T62" b="T63"/>
                          <a:pathLst>
                            <a:path w="13" h="100">
                              <a:moveTo>
                                <a:pt x="0" y="0"/>
                              </a:moveTo>
                              <a:lnTo>
                                <a:pt x="1" y="6"/>
                              </a:lnTo>
                              <a:lnTo>
                                <a:pt x="5" y="9"/>
                              </a:lnTo>
                              <a:lnTo>
                                <a:pt x="5" y="13"/>
                              </a:lnTo>
                              <a:lnTo>
                                <a:pt x="6" y="16"/>
                              </a:lnTo>
                              <a:lnTo>
                                <a:pt x="6" y="19"/>
                              </a:lnTo>
                              <a:lnTo>
                                <a:pt x="8" y="23"/>
                              </a:lnTo>
                              <a:lnTo>
                                <a:pt x="8" y="26"/>
                              </a:lnTo>
                              <a:lnTo>
                                <a:pt x="10" y="30"/>
                              </a:lnTo>
                              <a:lnTo>
                                <a:pt x="11" y="32"/>
                              </a:lnTo>
                              <a:lnTo>
                                <a:pt x="11" y="36"/>
                              </a:lnTo>
                              <a:lnTo>
                                <a:pt x="11" y="39"/>
                              </a:lnTo>
                              <a:lnTo>
                                <a:pt x="11" y="45"/>
                              </a:lnTo>
                              <a:lnTo>
                                <a:pt x="11" y="51"/>
                              </a:lnTo>
                              <a:lnTo>
                                <a:pt x="13" y="62"/>
                              </a:lnTo>
                              <a:lnTo>
                                <a:pt x="13" y="72"/>
                              </a:lnTo>
                              <a:lnTo>
                                <a:pt x="13" y="80"/>
                              </a:lnTo>
                              <a:lnTo>
                                <a:pt x="11" y="87"/>
                              </a:lnTo>
                              <a:lnTo>
                                <a:pt x="11" y="93"/>
                              </a:lnTo>
                              <a:lnTo>
                                <a:pt x="10" y="10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4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26" name="Freeform 493">
                          <a:extLst>
                            <a:ext uri="{FF2B5EF4-FFF2-40B4-BE49-F238E27FC236}">
                              <a16:creationId xmlns:a16="http://schemas.microsoft.com/office/drawing/2014/main" id="{37B6AA93-8760-F5D9-D7E1-D16933A967F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53" y="3928"/>
                          <a:ext cx="249" cy="129"/>
                        </a:xfrm>
                        <a:custGeom>
                          <a:avLst/>
                          <a:gdLst>
                            <a:gd name="T0" fmla="*/ 23 w 249"/>
                            <a:gd name="T1" fmla="*/ 16 h 129"/>
                            <a:gd name="T2" fmla="*/ 15 w 249"/>
                            <a:gd name="T3" fmla="*/ 18 h 129"/>
                            <a:gd name="T4" fmla="*/ 8 w 249"/>
                            <a:gd name="T5" fmla="*/ 19 h 129"/>
                            <a:gd name="T6" fmla="*/ 0 w 249"/>
                            <a:gd name="T7" fmla="*/ 19 h 129"/>
                            <a:gd name="T8" fmla="*/ 3 w 249"/>
                            <a:gd name="T9" fmla="*/ 26 h 129"/>
                            <a:gd name="T10" fmla="*/ 5 w 249"/>
                            <a:gd name="T11" fmla="*/ 31 h 129"/>
                            <a:gd name="T12" fmla="*/ 7 w 249"/>
                            <a:gd name="T13" fmla="*/ 38 h 129"/>
                            <a:gd name="T14" fmla="*/ 7 w 249"/>
                            <a:gd name="T15" fmla="*/ 44 h 129"/>
                            <a:gd name="T16" fmla="*/ 8 w 249"/>
                            <a:gd name="T17" fmla="*/ 51 h 129"/>
                            <a:gd name="T18" fmla="*/ 12 w 249"/>
                            <a:gd name="T19" fmla="*/ 55 h 129"/>
                            <a:gd name="T20" fmla="*/ 8 w 249"/>
                            <a:gd name="T21" fmla="*/ 57 h 129"/>
                            <a:gd name="T22" fmla="*/ 8 w 249"/>
                            <a:gd name="T23" fmla="*/ 64 h 129"/>
                            <a:gd name="T24" fmla="*/ 10 w 249"/>
                            <a:gd name="T25" fmla="*/ 70 h 129"/>
                            <a:gd name="T26" fmla="*/ 10 w 249"/>
                            <a:gd name="T27" fmla="*/ 79 h 129"/>
                            <a:gd name="T28" fmla="*/ 12 w 249"/>
                            <a:gd name="T29" fmla="*/ 94 h 129"/>
                            <a:gd name="T30" fmla="*/ 12 w 249"/>
                            <a:gd name="T31" fmla="*/ 110 h 129"/>
                            <a:gd name="T32" fmla="*/ 10 w 249"/>
                            <a:gd name="T33" fmla="*/ 118 h 129"/>
                            <a:gd name="T34" fmla="*/ 10 w 249"/>
                            <a:gd name="T35" fmla="*/ 125 h 129"/>
                            <a:gd name="T36" fmla="*/ 10 w 249"/>
                            <a:gd name="T37" fmla="*/ 129 h 129"/>
                            <a:gd name="T38" fmla="*/ 209 w 249"/>
                            <a:gd name="T39" fmla="*/ 99 h 129"/>
                            <a:gd name="T40" fmla="*/ 218 w 249"/>
                            <a:gd name="T41" fmla="*/ 97 h 129"/>
                            <a:gd name="T42" fmla="*/ 218 w 249"/>
                            <a:gd name="T43" fmla="*/ 92 h 129"/>
                            <a:gd name="T44" fmla="*/ 218 w 249"/>
                            <a:gd name="T45" fmla="*/ 86 h 129"/>
                            <a:gd name="T46" fmla="*/ 220 w 249"/>
                            <a:gd name="T47" fmla="*/ 81 h 129"/>
                            <a:gd name="T48" fmla="*/ 222 w 249"/>
                            <a:gd name="T49" fmla="*/ 74 h 129"/>
                            <a:gd name="T50" fmla="*/ 225 w 249"/>
                            <a:gd name="T51" fmla="*/ 70 h 129"/>
                            <a:gd name="T52" fmla="*/ 228 w 249"/>
                            <a:gd name="T53" fmla="*/ 63 h 129"/>
                            <a:gd name="T54" fmla="*/ 233 w 249"/>
                            <a:gd name="T55" fmla="*/ 57 h 129"/>
                            <a:gd name="T56" fmla="*/ 235 w 249"/>
                            <a:gd name="T57" fmla="*/ 51 h 129"/>
                            <a:gd name="T58" fmla="*/ 241 w 249"/>
                            <a:gd name="T59" fmla="*/ 45 h 129"/>
                            <a:gd name="T60" fmla="*/ 244 w 249"/>
                            <a:gd name="T61" fmla="*/ 41 h 129"/>
                            <a:gd name="T62" fmla="*/ 248 w 249"/>
                            <a:gd name="T63" fmla="*/ 37 h 129"/>
                            <a:gd name="T64" fmla="*/ 249 w 249"/>
                            <a:gd name="T65" fmla="*/ 32 h 129"/>
                            <a:gd name="T66" fmla="*/ 248 w 249"/>
                            <a:gd name="T67" fmla="*/ 31 h 129"/>
                            <a:gd name="T68" fmla="*/ 248 w 249"/>
                            <a:gd name="T69" fmla="*/ 26 h 129"/>
                            <a:gd name="T70" fmla="*/ 246 w 249"/>
                            <a:gd name="T71" fmla="*/ 19 h 129"/>
                            <a:gd name="T72" fmla="*/ 244 w 249"/>
                            <a:gd name="T73" fmla="*/ 13 h 129"/>
                            <a:gd name="T74" fmla="*/ 241 w 249"/>
                            <a:gd name="T75" fmla="*/ 8 h 129"/>
                            <a:gd name="T76" fmla="*/ 238 w 249"/>
                            <a:gd name="T77" fmla="*/ 5 h 129"/>
                            <a:gd name="T78" fmla="*/ 235 w 249"/>
                            <a:gd name="T79" fmla="*/ 0 h 129"/>
                            <a:gd name="T80" fmla="*/ 222 w 249"/>
                            <a:gd name="T81" fmla="*/ 0 h 129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49"/>
                            <a:gd name="T124" fmla="*/ 0 h 129"/>
                            <a:gd name="T125" fmla="*/ 249 w 249"/>
                            <a:gd name="T126" fmla="*/ 129 h 129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49" h="129">
                              <a:moveTo>
                                <a:pt x="23" y="16"/>
                              </a:moveTo>
                              <a:lnTo>
                                <a:pt x="15" y="18"/>
                              </a:lnTo>
                              <a:lnTo>
                                <a:pt x="8" y="19"/>
                              </a:lnTo>
                              <a:lnTo>
                                <a:pt x="0" y="19"/>
                              </a:lnTo>
                              <a:lnTo>
                                <a:pt x="3" y="26"/>
                              </a:lnTo>
                              <a:lnTo>
                                <a:pt x="5" y="31"/>
                              </a:lnTo>
                              <a:lnTo>
                                <a:pt x="7" y="38"/>
                              </a:lnTo>
                              <a:lnTo>
                                <a:pt x="7" y="44"/>
                              </a:lnTo>
                              <a:lnTo>
                                <a:pt x="8" y="51"/>
                              </a:lnTo>
                              <a:lnTo>
                                <a:pt x="12" y="55"/>
                              </a:lnTo>
                              <a:lnTo>
                                <a:pt x="8" y="57"/>
                              </a:lnTo>
                              <a:lnTo>
                                <a:pt x="8" y="64"/>
                              </a:lnTo>
                              <a:lnTo>
                                <a:pt x="10" y="70"/>
                              </a:lnTo>
                              <a:lnTo>
                                <a:pt x="10" y="79"/>
                              </a:lnTo>
                              <a:lnTo>
                                <a:pt x="12" y="94"/>
                              </a:lnTo>
                              <a:lnTo>
                                <a:pt x="12" y="110"/>
                              </a:lnTo>
                              <a:lnTo>
                                <a:pt x="10" y="118"/>
                              </a:lnTo>
                              <a:lnTo>
                                <a:pt x="10" y="125"/>
                              </a:lnTo>
                              <a:lnTo>
                                <a:pt x="10" y="129"/>
                              </a:lnTo>
                              <a:lnTo>
                                <a:pt x="209" y="99"/>
                              </a:lnTo>
                              <a:lnTo>
                                <a:pt x="218" y="97"/>
                              </a:lnTo>
                              <a:lnTo>
                                <a:pt x="218" y="92"/>
                              </a:lnTo>
                              <a:lnTo>
                                <a:pt x="218" y="86"/>
                              </a:lnTo>
                              <a:lnTo>
                                <a:pt x="220" y="81"/>
                              </a:lnTo>
                              <a:lnTo>
                                <a:pt x="222" y="74"/>
                              </a:lnTo>
                              <a:lnTo>
                                <a:pt x="225" y="70"/>
                              </a:lnTo>
                              <a:lnTo>
                                <a:pt x="228" y="63"/>
                              </a:lnTo>
                              <a:lnTo>
                                <a:pt x="233" y="57"/>
                              </a:lnTo>
                              <a:lnTo>
                                <a:pt x="235" y="51"/>
                              </a:lnTo>
                              <a:lnTo>
                                <a:pt x="241" y="45"/>
                              </a:lnTo>
                              <a:lnTo>
                                <a:pt x="244" y="41"/>
                              </a:lnTo>
                              <a:lnTo>
                                <a:pt x="248" y="37"/>
                              </a:lnTo>
                              <a:lnTo>
                                <a:pt x="249" y="32"/>
                              </a:lnTo>
                              <a:lnTo>
                                <a:pt x="248" y="31"/>
                              </a:lnTo>
                              <a:lnTo>
                                <a:pt x="248" y="26"/>
                              </a:lnTo>
                              <a:lnTo>
                                <a:pt x="246" y="19"/>
                              </a:lnTo>
                              <a:lnTo>
                                <a:pt x="244" y="13"/>
                              </a:lnTo>
                              <a:lnTo>
                                <a:pt x="241" y="8"/>
                              </a:lnTo>
                              <a:lnTo>
                                <a:pt x="238" y="5"/>
                              </a:lnTo>
                              <a:lnTo>
                                <a:pt x="235" y="0"/>
                              </a:lnTo>
                              <a:lnTo>
                                <a:pt x="222" y="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4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97" name="Group 494">
                  <a:extLst>
                    <a:ext uri="{FF2B5EF4-FFF2-40B4-BE49-F238E27FC236}">
                      <a16:creationId xmlns:a16="http://schemas.microsoft.com/office/drawing/2014/main" id="{95BA18B3-BA5B-2EE8-F34E-7BE5AC2AF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35" y="3982"/>
                  <a:ext cx="192" cy="82"/>
                  <a:chOff x="2835" y="3982"/>
                  <a:chExt cx="192" cy="82"/>
                </a:xfrm>
              </p:grpSpPr>
              <p:grpSp>
                <p:nvGrpSpPr>
                  <p:cNvPr id="98" name="Group 495">
                    <a:extLst>
                      <a:ext uri="{FF2B5EF4-FFF2-40B4-BE49-F238E27FC236}">
                        <a16:creationId xmlns:a16="http://schemas.microsoft.com/office/drawing/2014/main" id="{D2F07DB1-2273-1496-E9D2-D4E000AC12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38" y="3993"/>
                    <a:ext cx="187" cy="71"/>
                    <a:chOff x="2838" y="3993"/>
                    <a:chExt cx="187" cy="71"/>
                  </a:xfrm>
                </p:grpSpPr>
                <p:grpSp>
                  <p:nvGrpSpPr>
                    <p:cNvPr id="100" name="Group 496">
                      <a:extLst>
                        <a:ext uri="{FF2B5EF4-FFF2-40B4-BE49-F238E27FC236}">
                          <a16:creationId xmlns:a16="http://schemas.microsoft.com/office/drawing/2014/main" id="{FEE2F435-D456-0F56-F0A7-B0AE9200C6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7" y="3996"/>
                      <a:ext cx="116" cy="68"/>
                      <a:chOff x="2857" y="3996"/>
                      <a:chExt cx="116" cy="68"/>
                    </a:xfrm>
                  </p:grpSpPr>
                  <p:sp>
                    <p:nvSpPr>
                      <p:cNvPr id="110" name="Freeform 497">
                        <a:extLst>
                          <a:ext uri="{FF2B5EF4-FFF2-40B4-BE49-F238E27FC236}">
                            <a16:creationId xmlns:a16="http://schemas.microsoft.com/office/drawing/2014/main" id="{999509A2-6051-077B-CE2F-7E0721DBF74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57" y="3996"/>
                        <a:ext cx="116" cy="68"/>
                      </a:xfrm>
                      <a:custGeom>
                        <a:avLst/>
                        <a:gdLst>
                          <a:gd name="T0" fmla="*/ 0 w 116"/>
                          <a:gd name="T1" fmla="*/ 0 h 68"/>
                          <a:gd name="T2" fmla="*/ 0 w 116"/>
                          <a:gd name="T3" fmla="*/ 42 h 68"/>
                          <a:gd name="T4" fmla="*/ 116 w 116"/>
                          <a:gd name="T5" fmla="*/ 68 h 68"/>
                          <a:gd name="T6" fmla="*/ 116 w 116"/>
                          <a:gd name="T7" fmla="*/ 22 h 68"/>
                          <a:gd name="T8" fmla="*/ 0 w 116"/>
                          <a:gd name="T9" fmla="*/ 0 h 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6"/>
                          <a:gd name="T16" fmla="*/ 0 h 68"/>
                          <a:gd name="T17" fmla="*/ 116 w 116"/>
                          <a:gd name="T18" fmla="*/ 68 h 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6" h="68">
                            <a:moveTo>
                              <a:pt x="0" y="0"/>
                            </a:moveTo>
                            <a:lnTo>
                              <a:pt x="0" y="42"/>
                            </a:lnTo>
                            <a:lnTo>
                              <a:pt x="116" y="68"/>
                            </a:lnTo>
                            <a:lnTo>
                              <a:pt x="116" y="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grpSp>
                    <p:nvGrpSpPr>
                      <p:cNvPr id="111" name="Group 498">
                        <a:extLst>
                          <a:ext uri="{FF2B5EF4-FFF2-40B4-BE49-F238E27FC236}">
                            <a16:creationId xmlns:a16="http://schemas.microsoft.com/office/drawing/2014/main" id="{1B95873D-86D8-331D-3D7E-E783F5763FF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65" y="4002"/>
                        <a:ext cx="98" cy="46"/>
                        <a:chOff x="2865" y="4002"/>
                        <a:chExt cx="98" cy="46"/>
                      </a:xfrm>
                    </p:grpSpPr>
                    <p:sp>
                      <p:nvSpPr>
                        <p:cNvPr id="112" name="Freeform 499">
                          <a:extLst>
                            <a:ext uri="{FF2B5EF4-FFF2-40B4-BE49-F238E27FC236}">
                              <a16:creationId xmlns:a16="http://schemas.microsoft.com/office/drawing/2014/main" id="{C355B29D-8ACE-F959-7E15-E820C669E1F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07"/>
                          <a:ext cx="95" cy="21"/>
                        </a:xfrm>
                        <a:custGeom>
                          <a:avLst/>
                          <a:gdLst>
                            <a:gd name="T0" fmla="*/ 1841772325 w 58"/>
                            <a:gd name="T1" fmla="*/ 1857128 h 15"/>
                            <a:gd name="T2" fmla="*/ 1446829577 w 58"/>
                            <a:gd name="T3" fmla="*/ 1939039 h 15"/>
                            <a:gd name="T4" fmla="*/ 0 w 58"/>
                            <a:gd name="T5" fmla="*/ 0 h 15"/>
                            <a:gd name="T6" fmla="*/ 0 60000 65536"/>
                            <a:gd name="T7" fmla="*/ 0 60000 65536"/>
                            <a:gd name="T8" fmla="*/ 0 60000 65536"/>
                            <a:gd name="T9" fmla="*/ 0 w 58"/>
                            <a:gd name="T10" fmla="*/ 0 h 15"/>
                            <a:gd name="T11" fmla="*/ 58 w 58"/>
                            <a:gd name="T12" fmla="*/ 15 h 1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8" h="15">
                              <a:moveTo>
                                <a:pt x="58" y="14"/>
                              </a:moveTo>
                              <a:cubicBezTo>
                                <a:pt x="54" y="15"/>
                                <a:pt x="50" y="15"/>
                                <a:pt x="46" y="15"/>
                              </a:cubicBezTo>
                              <a:cubicBezTo>
                                <a:pt x="21" y="15"/>
                                <a:pt x="1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13" name="Freeform 500">
                          <a:extLst>
                            <a:ext uri="{FF2B5EF4-FFF2-40B4-BE49-F238E27FC236}">
                              <a16:creationId xmlns:a16="http://schemas.microsoft.com/office/drawing/2014/main" id="{3D565A69-701D-8BAB-454D-505CF42EAA2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12"/>
                          <a:ext cx="95" cy="21"/>
                        </a:xfrm>
                        <a:custGeom>
                          <a:avLst/>
                          <a:gdLst>
                            <a:gd name="T0" fmla="*/ 1841772325 w 58"/>
                            <a:gd name="T1" fmla="*/ 20696673 h 14"/>
                            <a:gd name="T2" fmla="*/ 1446829577 w 58"/>
                            <a:gd name="T3" fmla="*/ 20696673 h 14"/>
                            <a:gd name="T4" fmla="*/ 0 w 58"/>
                            <a:gd name="T5" fmla="*/ 0 h 14"/>
                            <a:gd name="T6" fmla="*/ 0 60000 65536"/>
                            <a:gd name="T7" fmla="*/ 0 60000 65536"/>
                            <a:gd name="T8" fmla="*/ 0 60000 65536"/>
                            <a:gd name="T9" fmla="*/ 0 w 58"/>
                            <a:gd name="T10" fmla="*/ 0 h 14"/>
                            <a:gd name="T11" fmla="*/ 58 w 58"/>
                            <a:gd name="T12" fmla="*/ 14 h 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8" h="14">
                              <a:moveTo>
                                <a:pt x="58" y="14"/>
                              </a:moveTo>
                              <a:cubicBezTo>
                                <a:pt x="54" y="14"/>
                                <a:pt x="50" y="14"/>
                                <a:pt x="46" y="14"/>
                              </a:cubicBezTo>
                              <a:cubicBezTo>
                                <a:pt x="22" y="14"/>
                                <a:pt x="2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14" name="Freeform 501">
                          <a:extLst>
                            <a:ext uri="{FF2B5EF4-FFF2-40B4-BE49-F238E27FC236}">
                              <a16:creationId xmlns:a16="http://schemas.microsoft.com/office/drawing/2014/main" id="{3EC1D40A-50C2-0928-E01E-9CC55B4FF3D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17"/>
                          <a:ext cx="95" cy="20"/>
                        </a:xfrm>
                        <a:custGeom>
                          <a:avLst/>
                          <a:gdLst>
                            <a:gd name="T0" fmla="*/ 1841772325 w 58"/>
                            <a:gd name="T1" fmla="*/ 3723170 h 14"/>
                            <a:gd name="T2" fmla="*/ 1446829577 w 58"/>
                            <a:gd name="T3" fmla="*/ 3723170 h 14"/>
                            <a:gd name="T4" fmla="*/ 0 w 58"/>
                            <a:gd name="T5" fmla="*/ 0 h 14"/>
                            <a:gd name="T6" fmla="*/ 0 60000 65536"/>
                            <a:gd name="T7" fmla="*/ 0 60000 65536"/>
                            <a:gd name="T8" fmla="*/ 0 60000 65536"/>
                            <a:gd name="T9" fmla="*/ 0 w 58"/>
                            <a:gd name="T10" fmla="*/ 0 h 14"/>
                            <a:gd name="T11" fmla="*/ 58 w 58"/>
                            <a:gd name="T12" fmla="*/ 14 h 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8" h="14">
                              <a:moveTo>
                                <a:pt x="58" y="14"/>
                              </a:moveTo>
                              <a:cubicBezTo>
                                <a:pt x="54" y="14"/>
                                <a:pt x="50" y="14"/>
                                <a:pt x="46" y="14"/>
                              </a:cubicBezTo>
                              <a:cubicBezTo>
                                <a:pt x="22" y="14"/>
                                <a:pt x="2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15" name="Freeform 502">
                          <a:extLst>
                            <a:ext uri="{FF2B5EF4-FFF2-40B4-BE49-F238E27FC236}">
                              <a16:creationId xmlns:a16="http://schemas.microsoft.com/office/drawing/2014/main" id="{BF734078-A64B-1CB4-AF7B-480B3B59DAD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22"/>
                          <a:ext cx="96" cy="21"/>
                        </a:xfrm>
                        <a:custGeom>
                          <a:avLst/>
                          <a:gdLst>
                            <a:gd name="T0" fmla="*/ 1477911690 w 59"/>
                            <a:gd name="T1" fmla="*/ 20696673 h 14"/>
                            <a:gd name="T2" fmla="*/ 1158507171 w 59"/>
                            <a:gd name="T3" fmla="*/ 20696673 h 14"/>
                            <a:gd name="T4" fmla="*/ 0 w 59"/>
                            <a:gd name="T5" fmla="*/ 0 h 14"/>
                            <a:gd name="T6" fmla="*/ 0 60000 65536"/>
                            <a:gd name="T7" fmla="*/ 0 60000 65536"/>
                            <a:gd name="T8" fmla="*/ 0 60000 65536"/>
                            <a:gd name="T9" fmla="*/ 0 w 59"/>
                            <a:gd name="T10" fmla="*/ 0 h 14"/>
                            <a:gd name="T11" fmla="*/ 59 w 59"/>
                            <a:gd name="T12" fmla="*/ 14 h 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9" h="14">
                              <a:moveTo>
                                <a:pt x="59" y="14"/>
                              </a:moveTo>
                              <a:cubicBezTo>
                                <a:pt x="55" y="14"/>
                                <a:pt x="50" y="14"/>
                                <a:pt x="46" y="14"/>
                              </a:cubicBezTo>
                              <a:cubicBezTo>
                                <a:pt x="21" y="14"/>
                                <a:pt x="1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16" name="Freeform 503">
                          <a:extLst>
                            <a:ext uri="{FF2B5EF4-FFF2-40B4-BE49-F238E27FC236}">
                              <a16:creationId xmlns:a16="http://schemas.microsoft.com/office/drawing/2014/main" id="{09C3A911-CA7F-27F9-94B9-F85C81F143F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5" y="4025"/>
                          <a:ext cx="97" cy="23"/>
                        </a:xfrm>
                        <a:custGeom>
                          <a:avLst/>
                          <a:gdLst>
                            <a:gd name="T0" fmla="*/ 2116432503 w 59"/>
                            <a:gd name="T1" fmla="*/ 5097240 h 16"/>
                            <a:gd name="T2" fmla="*/ 1673495520 w 59"/>
                            <a:gd name="T3" fmla="*/ 5261992 h 16"/>
                            <a:gd name="T4" fmla="*/ 0 w 59"/>
                            <a:gd name="T5" fmla="*/ 0 h 16"/>
                            <a:gd name="T6" fmla="*/ 0 60000 65536"/>
                            <a:gd name="T7" fmla="*/ 0 60000 65536"/>
                            <a:gd name="T8" fmla="*/ 0 60000 65536"/>
                            <a:gd name="T9" fmla="*/ 0 w 59"/>
                            <a:gd name="T10" fmla="*/ 0 h 16"/>
                            <a:gd name="T11" fmla="*/ 59 w 59"/>
                            <a:gd name="T12" fmla="*/ 16 h 1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9" h="16">
                              <a:moveTo>
                                <a:pt x="59" y="15"/>
                              </a:moveTo>
                              <a:cubicBezTo>
                                <a:pt x="55" y="16"/>
                                <a:pt x="51" y="16"/>
                                <a:pt x="46" y="16"/>
                              </a:cubicBezTo>
                              <a:cubicBezTo>
                                <a:pt x="21" y="16"/>
                                <a:pt x="0" y="9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17" name="Freeform 504">
                          <a:extLst>
                            <a:ext uri="{FF2B5EF4-FFF2-40B4-BE49-F238E27FC236}">
                              <a16:creationId xmlns:a16="http://schemas.microsoft.com/office/drawing/2014/main" id="{B7D4C493-9A09-954B-82BA-3E7B4D21D15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4002"/>
                          <a:ext cx="95" cy="20"/>
                        </a:xfrm>
                        <a:custGeom>
                          <a:avLst/>
                          <a:gdLst>
                            <a:gd name="T0" fmla="*/ 1841772325 w 58"/>
                            <a:gd name="T1" fmla="*/ 3723170 h 14"/>
                            <a:gd name="T2" fmla="*/ 1446829577 w 58"/>
                            <a:gd name="T3" fmla="*/ 3723170 h 14"/>
                            <a:gd name="T4" fmla="*/ 0 w 58"/>
                            <a:gd name="T5" fmla="*/ 0 h 14"/>
                            <a:gd name="T6" fmla="*/ 0 60000 65536"/>
                            <a:gd name="T7" fmla="*/ 0 60000 65536"/>
                            <a:gd name="T8" fmla="*/ 0 60000 65536"/>
                            <a:gd name="T9" fmla="*/ 0 w 58"/>
                            <a:gd name="T10" fmla="*/ 0 h 14"/>
                            <a:gd name="T11" fmla="*/ 58 w 58"/>
                            <a:gd name="T12" fmla="*/ 14 h 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8" h="14">
                              <a:moveTo>
                                <a:pt x="58" y="14"/>
                              </a:moveTo>
                              <a:cubicBezTo>
                                <a:pt x="54" y="14"/>
                                <a:pt x="50" y="14"/>
                                <a:pt x="46" y="14"/>
                              </a:cubicBezTo>
                              <a:cubicBezTo>
                                <a:pt x="22" y="14"/>
                                <a:pt x="2" y="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3175">
                          <a:solidFill>
                            <a:srgbClr val="A0A0A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</p:grpSp>
                <p:grpSp>
                  <p:nvGrpSpPr>
                    <p:cNvPr id="101" name="Group 505">
                      <a:extLst>
                        <a:ext uri="{FF2B5EF4-FFF2-40B4-BE49-F238E27FC236}">
                          <a16:creationId xmlns:a16="http://schemas.microsoft.com/office/drawing/2014/main" id="{26AFE18D-017B-CA6C-0A9C-6093CA9008D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8" y="3993"/>
                      <a:ext cx="187" cy="64"/>
                      <a:chOff x="2838" y="3993"/>
                      <a:chExt cx="187" cy="64"/>
                    </a:xfrm>
                  </p:grpSpPr>
                  <p:grpSp>
                    <p:nvGrpSpPr>
                      <p:cNvPr id="102" name="Group 506">
                        <a:extLst>
                          <a:ext uri="{FF2B5EF4-FFF2-40B4-BE49-F238E27FC236}">
                            <a16:creationId xmlns:a16="http://schemas.microsoft.com/office/drawing/2014/main" id="{A3E755E1-E076-A14C-16F7-1621DBA3D6E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38" y="3993"/>
                        <a:ext cx="29" cy="47"/>
                        <a:chOff x="2838" y="3993"/>
                        <a:chExt cx="29" cy="47"/>
                      </a:xfrm>
                    </p:grpSpPr>
                    <p:sp>
                      <p:nvSpPr>
                        <p:cNvPr id="107" name="Freeform 507">
                          <a:extLst>
                            <a:ext uri="{FF2B5EF4-FFF2-40B4-BE49-F238E27FC236}">
                              <a16:creationId xmlns:a16="http://schemas.microsoft.com/office/drawing/2014/main" id="{7C5DE8C9-A167-0410-56A0-6FE4A369AF4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39" y="3993"/>
                          <a:ext cx="28" cy="44"/>
                        </a:xfrm>
                        <a:custGeom>
                          <a:avLst/>
                          <a:gdLst>
                            <a:gd name="T0" fmla="*/ 0 w 28"/>
                            <a:gd name="T1" fmla="*/ 0 h 44"/>
                            <a:gd name="T2" fmla="*/ 4 w 28"/>
                            <a:gd name="T3" fmla="*/ 34 h 44"/>
                            <a:gd name="T4" fmla="*/ 28 w 28"/>
                            <a:gd name="T5" fmla="*/ 44 h 44"/>
                            <a:gd name="T6" fmla="*/ 25 w 28"/>
                            <a:gd name="T7" fmla="*/ 6 h 44"/>
                            <a:gd name="T8" fmla="*/ 0 w 28"/>
                            <a:gd name="T9" fmla="*/ 0 h 4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8"/>
                            <a:gd name="T16" fmla="*/ 0 h 44"/>
                            <a:gd name="T17" fmla="*/ 28 w 28"/>
                            <a:gd name="T18" fmla="*/ 44 h 4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8" h="44">
                              <a:moveTo>
                                <a:pt x="0" y="0"/>
                              </a:moveTo>
                              <a:lnTo>
                                <a:pt x="4" y="34"/>
                              </a:lnTo>
                              <a:lnTo>
                                <a:pt x="28" y="44"/>
                              </a:lnTo>
                              <a:lnTo>
                                <a:pt x="25" y="6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08" name="Freeform 508">
                          <a:extLst>
                            <a:ext uri="{FF2B5EF4-FFF2-40B4-BE49-F238E27FC236}">
                              <a16:creationId xmlns:a16="http://schemas.microsoft.com/office/drawing/2014/main" id="{4E2C1EE9-C88D-D058-7E86-1071553C2A1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38" y="3993"/>
                          <a:ext cx="5" cy="35"/>
                        </a:xfrm>
                        <a:custGeom>
                          <a:avLst/>
                          <a:gdLst>
                            <a:gd name="T0" fmla="*/ 0 w 5"/>
                            <a:gd name="T1" fmla="*/ 0 h 35"/>
                            <a:gd name="T2" fmla="*/ 5 w 5"/>
                            <a:gd name="T3" fmla="*/ 35 h 35"/>
                            <a:gd name="T4" fmla="*/ 3 w 5"/>
                            <a:gd name="T5" fmla="*/ 2 h 35"/>
                            <a:gd name="T6" fmla="*/ 0 w 5"/>
                            <a:gd name="T7" fmla="*/ 0 h 35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5"/>
                            <a:gd name="T13" fmla="*/ 0 h 35"/>
                            <a:gd name="T14" fmla="*/ 5 w 5"/>
                            <a:gd name="T15" fmla="*/ 35 h 35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5" h="35">
                              <a:moveTo>
                                <a:pt x="0" y="0"/>
                              </a:moveTo>
                              <a:lnTo>
                                <a:pt x="5" y="35"/>
                              </a:lnTo>
                              <a:lnTo>
                                <a:pt x="3" y="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7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09" name="Freeform 509">
                          <a:extLst>
                            <a:ext uri="{FF2B5EF4-FFF2-40B4-BE49-F238E27FC236}">
                              <a16:creationId xmlns:a16="http://schemas.microsoft.com/office/drawing/2014/main" id="{51E6906C-BF3A-9830-FEF7-5A6FBC593CC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59" y="3998"/>
                          <a:ext cx="8" cy="42"/>
                        </a:xfrm>
                        <a:custGeom>
                          <a:avLst/>
                          <a:gdLst>
                            <a:gd name="T0" fmla="*/ 0 w 8"/>
                            <a:gd name="T1" fmla="*/ 0 h 42"/>
                            <a:gd name="T2" fmla="*/ 2 w 8"/>
                            <a:gd name="T3" fmla="*/ 39 h 42"/>
                            <a:gd name="T4" fmla="*/ 8 w 8"/>
                            <a:gd name="T5" fmla="*/ 42 h 42"/>
                            <a:gd name="T6" fmla="*/ 6 w 8"/>
                            <a:gd name="T7" fmla="*/ 0 h 42"/>
                            <a:gd name="T8" fmla="*/ 0 w 8"/>
                            <a:gd name="T9" fmla="*/ 0 h 4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8"/>
                            <a:gd name="T16" fmla="*/ 0 h 42"/>
                            <a:gd name="T17" fmla="*/ 8 w 8"/>
                            <a:gd name="T18" fmla="*/ 42 h 4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8" h="42">
                              <a:moveTo>
                                <a:pt x="0" y="0"/>
                              </a:moveTo>
                              <a:lnTo>
                                <a:pt x="2" y="39"/>
                              </a:lnTo>
                              <a:lnTo>
                                <a:pt x="8" y="42"/>
                              </a:lnTo>
                              <a:lnTo>
                                <a:pt x="6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  <p:grpSp>
                    <p:nvGrpSpPr>
                      <p:cNvPr id="103" name="Group 510">
                        <a:extLst>
                          <a:ext uri="{FF2B5EF4-FFF2-40B4-BE49-F238E27FC236}">
                            <a16:creationId xmlns:a16="http://schemas.microsoft.com/office/drawing/2014/main" id="{EE8CEFAA-753B-3F67-76AD-4FA1DCA52F6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58" y="4020"/>
                        <a:ext cx="67" cy="37"/>
                        <a:chOff x="2958" y="4020"/>
                        <a:chExt cx="67" cy="37"/>
                      </a:xfrm>
                    </p:grpSpPr>
                    <p:sp>
                      <p:nvSpPr>
                        <p:cNvPr id="104" name="Freeform 511">
                          <a:extLst>
                            <a:ext uri="{FF2B5EF4-FFF2-40B4-BE49-F238E27FC236}">
                              <a16:creationId xmlns:a16="http://schemas.microsoft.com/office/drawing/2014/main" id="{F1A3D585-F2D8-B493-FAE7-8D509A1C042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58" y="4020"/>
                          <a:ext cx="15" cy="37"/>
                        </a:xfrm>
                        <a:custGeom>
                          <a:avLst/>
                          <a:gdLst>
                            <a:gd name="T0" fmla="*/ 0 w 15"/>
                            <a:gd name="T1" fmla="*/ 0 h 37"/>
                            <a:gd name="T2" fmla="*/ 4 w 15"/>
                            <a:gd name="T3" fmla="*/ 36 h 37"/>
                            <a:gd name="T4" fmla="*/ 15 w 15"/>
                            <a:gd name="T5" fmla="*/ 37 h 37"/>
                            <a:gd name="T6" fmla="*/ 12 w 15"/>
                            <a:gd name="T7" fmla="*/ 0 h 37"/>
                            <a:gd name="T8" fmla="*/ 0 w 15"/>
                            <a:gd name="T9" fmla="*/ 0 h 3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5"/>
                            <a:gd name="T16" fmla="*/ 0 h 37"/>
                            <a:gd name="T17" fmla="*/ 15 w 15"/>
                            <a:gd name="T18" fmla="*/ 37 h 3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5" h="37">
                              <a:moveTo>
                                <a:pt x="0" y="0"/>
                              </a:moveTo>
                              <a:lnTo>
                                <a:pt x="4" y="36"/>
                              </a:lnTo>
                              <a:lnTo>
                                <a:pt x="15" y="37"/>
                              </a:lnTo>
                              <a:lnTo>
                                <a:pt x="1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05" name="Freeform 512">
                          <a:extLst>
                            <a:ext uri="{FF2B5EF4-FFF2-40B4-BE49-F238E27FC236}">
                              <a16:creationId xmlns:a16="http://schemas.microsoft.com/office/drawing/2014/main" id="{B4CCBE4B-3ED3-6B8C-C1D4-084CFE13141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6" y="4020"/>
                          <a:ext cx="38" cy="37"/>
                        </a:xfrm>
                        <a:custGeom>
                          <a:avLst/>
                          <a:gdLst>
                            <a:gd name="T0" fmla="*/ 0 w 38"/>
                            <a:gd name="T1" fmla="*/ 0 h 37"/>
                            <a:gd name="T2" fmla="*/ 4 w 38"/>
                            <a:gd name="T3" fmla="*/ 36 h 37"/>
                            <a:gd name="T4" fmla="*/ 38 w 38"/>
                            <a:gd name="T5" fmla="*/ 37 h 37"/>
                            <a:gd name="T6" fmla="*/ 35 w 38"/>
                            <a:gd name="T7" fmla="*/ 0 h 37"/>
                            <a:gd name="T8" fmla="*/ 0 w 38"/>
                            <a:gd name="T9" fmla="*/ 0 h 3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8"/>
                            <a:gd name="T16" fmla="*/ 0 h 37"/>
                            <a:gd name="T17" fmla="*/ 38 w 38"/>
                            <a:gd name="T18" fmla="*/ 37 h 3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8" h="37">
                              <a:moveTo>
                                <a:pt x="0" y="0"/>
                              </a:moveTo>
                              <a:lnTo>
                                <a:pt x="4" y="36"/>
                              </a:lnTo>
                              <a:lnTo>
                                <a:pt x="38" y="37"/>
                              </a:lnTo>
                              <a:lnTo>
                                <a:pt x="35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  <p:sp>
                      <p:nvSpPr>
                        <p:cNvPr id="106" name="Freeform 513">
                          <a:extLst>
                            <a:ext uri="{FF2B5EF4-FFF2-40B4-BE49-F238E27FC236}">
                              <a16:creationId xmlns:a16="http://schemas.microsoft.com/office/drawing/2014/main" id="{F526E891-863E-8B1A-D887-4633D90F954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99" y="4022"/>
                          <a:ext cx="26" cy="32"/>
                        </a:xfrm>
                        <a:custGeom>
                          <a:avLst/>
                          <a:gdLst>
                            <a:gd name="T0" fmla="*/ 0 w 26"/>
                            <a:gd name="T1" fmla="*/ 0 h 32"/>
                            <a:gd name="T2" fmla="*/ 3 w 26"/>
                            <a:gd name="T3" fmla="*/ 32 h 32"/>
                            <a:gd name="T4" fmla="*/ 18 w 26"/>
                            <a:gd name="T5" fmla="*/ 32 h 32"/>
                            <a:gd name="T6" fmla="*/ 26 w 26"/>
                            <a:gd name="T7" fmla="*/ 2 h 32"/>
                            <a:gd name="T8" fmla="*/ 0 w 26"/>
                            <a:gd name="T9" fmla="*/ 0 h 3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"/>
                            <a:gd name="T16" fmla="*/ 0 h 32"/>
                            <a:gd name="T17" fmla="*/ 26 w 26"/>
                            <a:gd name="T18" fmla="*/ 32 h 3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" h="32">
                              <a:moveTo>
                                <a:pt x="0" y="0"/>
                              </a:moveTo>
                              <a:lnTo>
                                <a:pt x="3" y="32"/>
                              </a:lnTo>
                              <a:lnTo>
                                <a:pt x="18" y="32"/>
                              </a:lnTo>
                              <a:lnTo>
                                <a:pt x="26" y="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7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2625"/>
                        </a:p>
                      </p:txBody>
                    </p:sp>
                  </p:grpSp>
                </p:grpSp>
              </p:grpSp>
              <p:sp>
                <p:nvSpPr>
                  <p:cNvPr id="99" name="Freeform 514">
                    <a:extLst>
                      <a:ext uri="{FF2B5EF4-FFF2-40B4-BE49-F238E27FC236}">
                        <a16:creationId xmlns:a16="http://schemas.microsoft.com/office/drawing/2014/main" id="{7087E264-E864-6C56-D51E-AEA560B7B5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5" y="3982"/>
                    <a:ext cx="192" cy="42"/>
                  </a:xfrm>
                  <a:custGeom>
                    <a:avLst/>
                    <a:gdLst>
                      <a:gd name="T0" fmla="*/ 11 w 192"/>
                      <a:gd name="T1" fmla="*/ 0 h 42"/>
                      <a:gd name="T2" fmla="*/ 9 w 192"/>
                      <a:gd name="T3" fmla="*/ 1 h 42"/>
                      <a:gd name="T4" fmla="*/ 6 w 192"/>
                      <a:gd name="T5" fmla="*/ 1 h 42"/>
                      <a:gd name="T6" fmla="*/ 4 w 192"/>
                      <a:gd name="T7" fmla="*/ 3 h 42"/>
                      <a:gd name="T8" fmla="*/ 3 w 192"/>
                      <a:gd name="T9" fmla="*/ 4 h 42"/>
                      <a:gd name="T10" fmla="*/ 1 w 192"/>
                      <a:gd name="T11" fmla="*/ 6 h 42"/>
                      <a:gd name="T12" fmla="*/ 1 w 192"/>
                      <a:gd name="T13" fmla="*/ 7 h 42"/>
                      <a:gd name="T14" fmla="*/ 0 w 192"/>
                      <a:gd name="T15" fmla="*/ 9 h 42"/>
                      <a:gd name="T16" fmla="*/ 0 w 192"/>
                      <a:gd name="T17" fmla="*/ 11 h 42"/>
                      <a:gd name="T18" fmla="*/ 1 w 192"/>
                      <a:gd name="T19" fmla="*/ 11 h 42"/>
                      <a:gd name="T20" fmla="*/ 3 w 192"/>
                      <a:gd name="T21" fmla="*/ 13 h 42"/>
                      <a:gd name="T22" fmla="*/ 6 w 192"/>
                      <a:gd name="T23" fmla="*/ 14 h 42"/>
                      <a:gd name="T24" fmla="*/ 9 w 192"/>
                      <a:gd name="T25" fmla="*/ 17 h 42"/>
                      <a:gd name="T26" fmla="*/ 13 w 192"/>
                      <a:gd name="T27" fmla="*/ 19 h 42"/>
                      <a:gd name="T28" fmla="*/ 17 w 192"/>
                      <a:gd name="T29" fmla="*/ 20 h 42"/>
                      <a:gd name="T30" fmla="*/ 24 w 192"/>
                      <a:gd name="T31" fmla="*/ 22 h 42"/>
                      <a:gd name="T32" fmla="*/ 29 w 192"/>
                      <a:gd name="T33" fmla="*/ 23 h 42"/>
                      <a:gd name="T34" fmla="*/ 35 w 192"/>
                      <a:gd name="T35" fmla="*/ 25 h 42"/>
                      <a:gd name="T36" fmla="*/ 42 w 192"/>
                      <a:gd name="T37" fmla="*/ 27 h 42"/>
                      <a:gd name="T38" fmla="*/ 48 w 192"/>
                      <a:gd name="T39" fmla="*/ 29 h 42"/>
                      <a:gd name="T40" fmla="*/ 53 w 192"/>
                      <a:gd name="T41" fmla="*/ 30 h 42"/>
                      <a:gd name="T42" fmla="*/ 60 w 192"/>
                      <a:gd name="T43" fmla="*/ 32 h 42"/>
                      <a:gd name="T44" fmla="*/ 66 w 192"/>
                      <a:gd name="T45" fmla="*/ 32 h 42"/>
                      <a:gd name="T46" fmla="*/ 73 w 192"/>
                      <a:gd name="T47" fmla="*/ 33 h 42"/>
                      <a:gd name="T48" fmla="*/ 79 w 192"/>
                      <a:gd name="T49" fmla="*/ 35 h 42"/>
                      <a:gd name="T50" fmla="*/ 87 w 192"/>
                      <a:gd name="T51" fmla="*/ 36 h 42"/>
                      <a:gd name="T52" fmla="*/ 96 w 192"/>
                      <a:gd name="T53" fmla="*/ 38 h 42"/>
                      <a:gd name="T54" fmla="*/ 105 w 192"/>
                      <a:gd name="T55" fmla="*/ 39 h 42"/>
                      <a:gd name="T56" fmla="*/ 114 w 192"/>
                      <a:gd name="T57" fmla="*/ 39 h 42"/>
                      <a:gd name="T58" fmla="*/ 120 w 192"/>
                      <a:gd name="T59" fmla="*/ 40 h 42"/>
                      <a:gd name="T60" fmla="*/ 128 w 192"/>
                      <a:gd name="T61" fmla="*/ 40 h 42"/>
                      <a:gd name="T62" fmla="*/ 141 w 192"/>
                      <a:gd name="T63" fmla="*/ 42 h 42"/>
                      <a:gd name="T64" fmla="*/ 182 w 192"/>
                      <a:gd name="T65" fmla="*/ 42 h 42"/>
                      <a:gd name="T66" fmla="*/ 192 w 192"/>
                      <a:gd name="T67" fmla="*/ 42 h 42"/>
                      <a:gd name="T68" fmla="*/ 158 w 192"/>
                      <a:gd name="T69" fmla="*/ 27 h 42"/>
                      <a:gd name="T70" fmla="*/ 153 w 192"/>
                      <a:gd name="T71" fmla="*/ 27 h 42"/>
                      <a:gd name="T72" fmla="*/ 149 w 192"/>
                      <a:gd name="T73" fmla="*/ 26 h 42"/>
                      <a:gd name="T74" fmla="*/ 144 w 192"/>
                      <a:gd name="T75" fmla="*/ 26 h 42"/>
                      <a:gd name="T76" fmla="*/ 141 w 192"/>
                      <a:gd name="T77" fmla="*/ 27 h 42"/>
                      <a:gd name="T78" fmla="*/ 136 w 192"/>
                      <a:gd name="T79" fmla="*/ 27 h 42"/>
                      <a:gd name="T80" fmla="*/ 131 w 192"/>
                      <a:gd name="T81" fmla="*/ 27 h 42"/>
                      <a:gd name="T82" fmla="*/ 127 w 192"/>
                      <a:gd name="T83" fmla="*/ 26 h 42"/>
                      <a:gd name="T84" fmla="*/ 110 w 192"/>
                      <a:gd name="T85" fmla="*/ 25 h 42"/>
                      <a:gd name="T86" fmla="*/ 101 w 192"/>
                      <a:gd name="T87" fmla="*/ 25 h 42"/>
                      <a:gd name="T88" fmla="*/ 92 w 192"/>
                      <a:gd name="T89" fmla="*/ 23 h 42"/>
                      <a:gd name="T90" fmla="*/ 83 w 192"/>
                      <a:gd name="T91" fmla="*/ 22 h 42"/>
                      <a:gd name="T92" fmla="*/ 71 w 192"/>
                      <a:gd name="T93" fmla="*/ 20 h 42"/>
                      <a:gd name="T94" fmla="*/ 60 w 192"/>
                      <a:gd name="T95" fmla="*/ 17 h 42"/>
                      <a:gd name="T96" fmla="*/ 50 w 192"/>
                      <a:gd name="T97" fmla="*/ 14 h 42"/>
                      <a:gd name="T98" fmla="*/ 42 w 192"/>
                      <a:gd name="T99" fmla="*/ 13 h 42"/>
                      <a:gd name="T100" fmla="*/ 34 w 192"/>
                      <a:gd name="T101" fmla="*/ 11 h 42"/>
                      <a:gd name="T102" fmla="*/ 27 w 192"/>
                      <a:gd name="T103" fmla="*/ 9 h 42"/>
                      <a:gd name="T104" fmla="*/ 22 w 192"/>
                      <a:gd name="T105" fmla="*/ 7 h 42"/>
                      <a:gd name="T106" fmla="*/ 17 w 192"/>
                      <a:gd name="T107" fmla="*/ 6 h 42"/>
                      <a:gd name="T108" fmla="*/ 16 w 192"/>
                      <a:gd name="T109" fmla="*/ 4 h 42"/>
                      <a:gd name="T110" fmla="*/ 13 w 192"/>
                      <a:gd name="T111" fmla="*/ 3 h 42"/>
                      <a:gd name="T112" fmla="*/ 11 w 192"/>
                      <a:gd name="T113" fmla="*/ 0 h 42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92"/>
                      <a:gd name="T172" fmla="*/ 0 h 42"/>
                      <a:gd name="T173" fmla="*/ 192 w 192"/>
                      <a:gd name="T174" fmla="*/ 42 h 42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92" h="42">
                        <a:moveTo>
                          <a:pt x="11" y="0"/>
                        </a:move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4" y="3"/>
                        </a:lnTo>
                        <a:lnTo>
                          <a:pt x="3" y="4"/>
                        </a:lnTo>
                        <a:lnTo>
                          <a:pt x="1" y="6"/>
                        </a:lnTo>
                        <a:lnTo>
                          <a:pt x="1" y="7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1" y="11"/>
                        </a:lnTo>
                        <a:lnTo>
                          <a:pt x="3" y="13"/>
                        </a:lnTo>
                        <a:lnTo>
                          <a:pt x="6" y="14"/>
                        </a:lnTo>
                        <a:lnTo>
                          <a:pt x="9" y="17"/>
                        </a:lnTo>
                        <a:lnTo>
                          <a:pt x="13" y="19"/>
                        </a:lnTo>
                        <a:lnTo>
                          <a:pt x="17" y="20"/>
                        </a:lnTo>
                        <a:lnTo>
                          <a:pt x="24" y="22"/>
                        </a:lnTo>
                        <a:lnTo>
                          <a:pt x="29" y="23"/>
                        </a:lnTo>
                        <a:lnTo>
                          <a:pt x="35" y="25"/>
                        </a:lnTo>
                        <a:lnTo>
                          <a:pt x="42" y="27"/>
                        </a:lnTo>
                        <a:lnTo>
                          <a:pt x="48" y="29"/>
                        </a:lnTo>
                        <a:lnTo>
                          <a:pt x="53" y="30"/>
                        </a:lnTo>
                        <a:lnTo>
                          <a:pt x="60" y="32"/>
                        </a:lnTo>
                        <a:lnTo>
                          <a:pt x="66" y="32"/>
                        </a:lnTo>
                        <a:lnTo>
                          <a:pt x="73" y="33"/>
                        </a:lnTo>
                        <a:lnTo>
                          <a:pt x="79" y="35"/>
                        </a:lnTo>
                        <a:lnTo>
                          <a:pt x="87" y="36"/>
                        </a:lnTo>
                        <a:lnTo>
                          <a:pt x="96" y="38"/>
                        </a:lnTo>
                        <a:lnTo>
                          <a:pt x="105" y="39"/>
                        </a:lnTo>
                        <a:lnTo>
                          <a:pt x="114" y="39"/>
                        </a:lnTo>
                        <a:lnTo>
                          <a:pt x="120" y="40"/>
                        </a:lnTo>
                        <a:lnTo>
                          <a:pt x="128" y="40"/>
                        </a:lnTo>
                        <a:lnTo>
                          <a:pt x="141" y="42"/>
                        </a:lnTo>
                        <a:lnTo>
                          <a:pt x="182" y="42"/>
                        </a:lnTo>
                        <a:lnTo>
                          <a:pt x="192" y="42"/>
                        </a:lnTo>
                        <a:lnTo>
                          <a:pt x="158" y="27"/>
                        </a:lnTo>
                        <a:lnTo>
                          <a:pt x="153" y="27"/>
                        </a:lnTo>
                        <a:lnTo>
                          <a:pt x="149" y="26"/>
                        </a:lnTo>
                        <a:lnTo>
                          <a:pt x="144" y="26"/>
                        </a:lnTo>
                        <a:lnTo>
                          <a:pt x="141" y="27"/>
                        </a:lnTo>
                        <a:lnTo>
                          <a:pt x="136" y="27"/>
                        </a:lnTo>
                        <a:lnTo>
                          <a:pt x="131" y="27"/>
                        </a:lnTo>
                        <a:lnTo>
                          <a:pt x="127" y="26"/>
                        </a:lnTo>
                        <a:lnTo>
                          <a:pt x="110" y="25"/>
                        </a:lnTo>
                        <a:lnTo>
                          <a:pt x="101" y="25"/>
                        </a:lnTo>
                        <a:lnTo>
                          <a:pt x="92" y="23"/>
                        </a:lnTo>
                        <a:lnTo>
                          <a:pt x="83" y="22"/>
                        </a:lnTo>
                        <a:lnTo>
                          <a:pt x="71" y="20"/>
                        </a:lnTo>
                        <a:lnTo>
                          <a:pt x="60" y="17"/>
                        </a:lnTo>
                        <a:lnTo>
                          <a:pt x="50" y="14"/>
                        </a:lnTo>
                        <a:lnTo>
                          <a:pt x="42" y="13"/>
                        </a:lnTo>
                        <a:lnTo>
                          <a:pt x="34" y="11"/>
                        </a:lnTo>
                        <a:lnTo>
                          <a:pt x="27" y="9"/>
                        </a:lnTo>
                        <a:lnTo>
                          <a:pt x="22" y="7"/>
                        </a:lnTo>
                        <a:lnTo>
                          <a:pt x="17" y="6"/>
                        </a:lnTo>
                        <a:lnTo>
                          <a:pt x="16" y="4"/>
                        </a:lnTo>
                        <a:lnTo>
                          <a:pt x="13" y="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4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</p:grpSp>
          </p:grpSp>
          <p:grpSp>
            <p:nvGrpSpPr>
              <p:cNvPr id="78" name="Group 515">
                <a:extLst>
                  <a:ext uri="{FF2B5EF4-FFF2-40B4-BE49-F238E27FC236}">
                    <a16:creationId xmlns:a16="http://schemas.microsoft.com/office/drawing/2014/main" id="{C26C4F71-5CB0-528D-80A1-BA6081A83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8" y="3973"/>
                <a:ext cx="782" cy="120"/>
                <a:chOff x="2828" y="3973"/>
                <a:chExt cx="782" cy="120"/>
              </a:xfrm>
            </p:grpSpPr>
            <p:grpSp>
              <p:nvGrpSpPr>
                <p:cNvPr id="79" name="Group 516">
                  <a:extLst>
                    <a:ext uri="{FF2B5EF4-FFF2-40B4-BE49-F238E27FC236}">
                      <a16:creationId xmlns:a16="http://schemas.microsoft.com/office/drawing/2014/main" id="{B4B22DFF-5270-1273-A172-510E4369BB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5" y="3973"/>
                  <a:ext cx="55" cy="35"/>
                  <a:chOff x="3555" y="3973"/>
                  <a:chExt cx="55" cy="35"/>
                </a:xfrm>
              </p:grpSpPr>
              <p:grpSp>
                <p:nvGrpSpPr>
                  <p:cNvPr id="92" name="Group 517">
                    <a:extLst>
                      <a:ext uri="{FF2B5EF4-FFF2-40B4-BE49-F238E27FC236}">
                        <a16:creationId xmlns:a16="http://schemas.microsoft.com/office/drawing/2014/main" id="{71F0EE48-5AC1-8BF7-21FA-15EE227C62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55" y="3973"/>
                    <a:ext cx="55" cy="35"/>
                    <a:chOff x="3555" y="3973"/>
                    <a:chExt cx="55" cy="35"/>
                  </a:xfrm>
                </p:grpSpPr>
                <p:sp>
                  <p:nvSpPr>
                    <p:cNvPr id="94" name="Freeform 518">
                      <a:extLst>
                        <a:ext uri="{FF2B5EF4-FFF2-40B4-BE49-F238E27FC236}">
                          <a16:creationId xmlns:a16="http://schemas.microsoft.com/office/drawing/2014/main" id="{521FB410-50A3-F15D-2539-2DA53307F5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55" y="3973"/>
                      <a:ext cx="55" cy="35"/>
                    </a:xfrm>
                    <a:custGeom>
                      <a:avLst/>
                      <a:gdLst>
                        <a:gd name="T0" fmla="*/ 34 w 55"/>
                        <a:gd name="T1" fmla="*/ 0 h 35"/>
                        <a:gd name="T2" fmla="*/ 34 w 55"/>
                        <a:gd name="T3" fmla="*/ 2 h 35"/>
                        <a:gd name="T4" fmla="*/ 35 w 55"/>
                        <a:gd name="T5" fmla="*/ 3 h 35"/>
                        <a:gd name="T6" fmla="*/ 40 w 55"/>
                        <a:gd name="T7" fmla="*/ 5 h 35"/>
                        <a:gd name="T8" fmla="*/ 43 w 55"/>
                        <a:gd name="T9" fmla="*/ 6 h 35"/>
                        <a:gd name="T10" fmla="*/ 52 w 55"/>
                        <a:gd name="T11" fmla="*/ 9 h 35"/>
                        <a:gd name="T12" fmla="*/ 53 w 55"/>
                        <a:gd name="T13" fmla="*/ 10 h 35"/>
                        <a:gd name="T14" fmla="*/ 55 w 55"/>
                        <a:gd name="T15" fmla="*/ 10 h 35"/>
                        <a:gd name="T16" fmla="*/ 55 w 55"/>
                        <a:gd name="T17" fmla="*/ 19 h 35"/>
                        <a:gd name="T18" fmla="*/ 55 w 55"/>
                        <a:gd name="T19" fmla="*/ 20 h 35"/>
                        <a:gd name="T20" fmla="*/ 53 w 55"/>
                        <a:gd name="T21" fmla="*/ 22 h 35"/>
                        <a:gd name="T22" fmla="*/ 52 w 55"/>
                        <a:gd name="T23" fmla="*/ 23 h 35"/>
                        <a:gd name="T24" fmla="*/ 50 w 55"/>
                        <a:gd name="T25" fmla="*/ 25 h 35"/>
                        <a:gd name="T26" fmla="*/ 48 w 55"/>
                        <a:gd name="T27" fmla="*/ 26 h 35"/>
                        <a:gd name="T28" fmla="*/ 43 w 55"/>
                        <a:gd name="T29" fmla="*/ 28 h 35"/>
                        <a:gd name="T30" fmla="*/ 39 w 55"/>
                        <a:gd name="T31" fmla="*/ 29 h 35"/>
                        <a:gd name="T32" fmla="*/ 30 w 55"/>
                        <a:gd name="T33" fmla="*/ 32 h 35"/>
                        <a:gd name="T34" fmla="*/ 24 w 55"/>
                        <a:gd name="T35" fmla="*/ 34 h 35"/>
                        <a:gd name="T36" fmla="*/ 19 w 55"/>
                        <a:gd name="T37" fmla="*/ 34 h 35"/>
                        <a:gd name="T38" fmla="*/ 16 w 55"/>
                        <a:gd name="T39" fmla="*/ 35 h 35"/>
                        <a:gd name="T40" fmla="*/ 11 w 55"/>
                        <a:gd name="T41" fmla="*/ 35 h 35"/>
                        <a:gd name="T42" fmla="*/ 8 w 55"/>
                        <a:gd name="T43" fmla="*/ 35 h 35"/>
                        <a:gd name="T44" fmla="*/ 6 w 55"/>
                        <a:gd name="T45" fmla="*/ 34 h 35"/>
                        <a:gd name="T46" fmla="*/ 4 w 55"/>
                        <a:gd name="T47" fmla="*/ 32 h 35"/>
                        <a:gd name="T48" fmla="*/ 3 w 55"/>
                        <a:gd name="T49" fmla="*/ 31 h 35"/>
                        <a:gd name="T50" fmla="*/ 0 w 55"/>
                        <a:gd name="T51" fmla="*/ 13 h 35"/>
                        <a:gd name="T52" fmla="*/ 1 w 55"/>
                        <a:gd name="T53" fmla="*/ 12 h 35"/>
                        <a:gd name="T54" fmla="*/ 4 w 55"/>
                        <a:gd name="T55" fmla="*/ 12 h 35"/>
                        <a:gd name="T56" fmla="*/ 11 w 55"/>
                        <a:gd name="T57" fmla="*/ 10 h 35"/>
                        <a:gd name="T58" fmla="*/ 16 w 55"/>
                        <a:gd name="T59" fmla="*/ 9 h 35"/>
                        <a:gd name="T60" fmla="*/ 19 w 55"/>
                        <a:gd name="T61" fmla="*/ 9 h 35"/>
                        <a:gd name="T62" fmla="*/ 22 w 55"/>
                        <a:gd name="T63" fmla="*/ 7 h 35"/>
                        <a:gd name="T64" fmla="*/ 26 w 55"/>
                        <a:gd name="T65" fmla="*/ 6 h 35"/>
                        <a:gd name="T66" fmla="*/ 27 w 55"/>
                        <a:gd name="T67" fmla="*/ 6 h 35"/>
                        <a:gd name="T68" fmla="*/ 30 w 55"/>
                        <a:gd name="T69" fmla="*/ 5 h 35"/>
                        <a:gd name="T70" fmla="*/ 32 w 55"/>
                        <a:gd name="T71" fmla="*/ 3 h 35"/>
                        <a:gd name="T72" fmla="*/ 32 w 55"/>
                        <a:gd name="T73" fmla="*/ 2 h 35"/>
                        <a:gd name="T74" fmla="*/ 34 w 55"/>
                        <a:gd name="T75" fmla="*/ 0 h 35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55"/>
                        <a:gd name="T115" fmla="*/ 0 h 35"/>
                        <a:gd name="T116" fmla="*/ 55 w 55"/>
                        <a:gd name="T117" fmla="*/ 35 h 35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55" h="35">
                          <a:moveTo>
                            <a:pt x="34" y="0"/>
                          </a:moveTo>
                          <a:lnTo>
                            <a:pt x="34" y="2"/>
                          </a:lnTo>
                          <a:lnTo>
                            <a:pt x="35" y="3"/>
                          </a:lnTo>
                          <a:lnTo>
                            <a:pt x="40" y="5"/>
                          </a:lnTo>
                          <a:lnTo>
                            <a:pt x="43" y="6"/>
                          </a:lnTo>
                          <a:lnTo>
                            <a:pt x="52" y="9"/>
                          </a:lnTo>
                          <a:lnTo>
                            <a:pt x="53" y="10"/>
                          </a:lnTo>
                          <a:lnTo>
                            <a:pt x="55" y="10"/>
                          </a:lnTo>
                          <a:lnTo>
                            <a:pt x="55" y="19"/>
                          </a:lnTo>
                          <a:lnTo>
                            <a:pt x="55" y="20"/>
                          </a:lnTo>
                          <a:lnTo>
                            <a:pt x="53" y="22"/>
                          </a:lnTo>
                          <a:lnTo>
                            <a:pt x="52" y="23"/>
                          </a:lnTo>
                          <a:lnTo>
                            <a:pt x="50" y="25"/>
                          </a:lnTo>
                          <a:lnTo>
                            <a:pt x="48" y="26"/>
                          </a:lnTo>
                          <a:lnTo>
                            <a:pt x="43" y="28"/>
                          </a:lnTo>
                          <a:lnTo>
                            <a:pt x="39" y="29"/>
                          </a:lnTo>
                          <a:lnTo>
                            <a:pt x="30" y="32"/>
                          </a:lnTo>
                          <a:lnTo>
                            <a:pt x="24" y="34"/>
                          </a:lnTo>
                          <a:lnTo>
                            <a:pt x="19" y="34"/>
                          </a:lnTo>
                          <a:lnTo>
                            <a:pt x="16" y="35"/>
                          </a:lnTo>
                          <a:lnTo>
                            <a:pt x="11" y="35"/>
                          </a:lnTo>
                          <a:lnTo>
                            <a:pt x="8" y="35"/>
                          </a:lnTo>
                          <a:lnTo>
                            <a:pt x="6" y="34"/>
                          </a:lnTo>
                          <a:lnTo>
                            <a:pt x="4" y="32"/>
                          </a:lnTo>
                          <a:lnTo>
                            <a:pt x="3" y="31"/>
                          </a:lnTo>
                          <a:lnTo>
                            <a:pt x="0" y="13"/>
                          </a:lnTo>
                          <a:lnTo>
                            <a:pt x="1" y="12"/>
                          </a:lnTo>
                          <a:lnTo>
                            <a:pt x="4" y="12"/>
                          </a:lnTo>
                          <a:lnTo>
                            <a:pt x="11" y="10"/>
                          </a:lnTo>
                          <a:lnTo>
                            <a:pt x="16" y="9"/>
                          </a:lnTo>
                          <a:lnTo>
                            <a:pt x="19" y="9"/>
                          </a:lnTo>
                          <a:lnTo>
                            <a:pt x="22" y="7"/>
                          </a:lnTo>
                          <a:lnTo>
                            <a:pt x="26" y="6"/>
                          </a:lnTo>
                          <a:lnTo>
                            <a:pt x="27" y="6"/>
                          </a:lnTo>
                          <a:lnTo>
                            <a:pt x="30" y="5"/>
                          </a:lnTo>
                          <a:lnTo>
                            <a:pt x="32" y="3"/>
                          </a:lnTo>
                          <a:lnTo>
                            <a:pt x="32" y="2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sp>
                  <p:nvSpPr>
                    <p:cNvPr id="95" name="Freeform 519">
                      <a:extLst>
                        <a:ext uri="{FF2B5EF4-FFF2-40B4-BE49-F238E27FC236}">
                          <a16:creationId xmlns:a16="http://schemas.microsoft.com/office/drawing/2014/main" id="{310DC5DF-3BC5-EBDA-5E4C-88B0E8C623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58" y="3979"/>
                      <a:ext cx="49" cy="14"/>
                    </a:xfrm>
                    <a:custGeom>
                      <a:avLst/>
                      <a:gdLst>
                        <a:gd name="T0" fmla="*/ 32 w 49"/>
                        <a:gd name="T1" fmla="*/ 3 h 14"/>
                        <a:gd name="T2" fmla="*/ 34 w 49"/>
                        <a:gd name="T3" fmla="*/ 1 h 14"/>
                        <a:gd name="T4" fmla="*/ 37 w 49"/>
                        <a:gd name="T5" fmla="*/ 0 h 14"/>
                        <a:gd name="T6" fmla="*/ 40 w 49"/>
                        <a:gd name="T7" fmla="*/ 1 h 14"/>
                        <a:gd name="T8" fmla="*/ 49 w 49"/>
                        <a:gd name="T9" fmla="*/ 3 h 14"/>
                        <a:gd name="T10" fmla="*/ 49 w 49"/>
                        <a:gd name="T11" fmla="*/ 4 h 14"/>
                        <a:gd name="T12" fmla="*/ 47 w 49"/>
                        <a:gd name="T13" fmla="*/ 6 h 14"/>
                        <a:gd name="T14" fmla="*/ 44 w 49"/>
                        <a:gd name="T15" fmla="*/ 7 h 14"/>
                        <a:gd name="T16" fmla="*/ 40 w 49"/>
                        <a:gd name="T17" fmla="*/ 9 h 14"/>
                        <a:gd name="T18" fmla="*/ 36 w 49"/>
                        <a:gd name="T19" fmla="*/ 12 h 14"/>
                        <a:gd name="T20" fmla="*/ 29 w 49"/>
                        <a:gd name="T21" fmla="*/ 12 h 14"/>
                        <a:gd name="T22" fmla="*/ 26 w 49"/>
                        <a:gd name="T23" fmla="*/ 13 h 14"/>
                        <a:gd name="T24" fmla="*/ 21 w 49"/>
                        <a:gd name="T25" fmla="*/ 13 h 14"/>
                        <a:gd name="T26" fmla="*/ 16 w 49"/>
                        <a:gd name="T27" fmla="*/ 14 h 14"/>
                        <a:gd name="T28" fmla="*/ 11 w 49"/>
                        <a:gd name="T29" fmla="*/ 14 h 14"/>
                        <a:gd name="T30" fmla="*/ 6 w 49"/>
                        <a:gd name="T31" fmla="*/ 14 h 14"/>
                        <a:gd name="T32" fmla="*/ 3 w 49"/>
                        <a:gd name="T33" fmla="*/ 14 h 14"/>
                        <a:gd name="T34" fmla="*/ 0 w 49"/>
                        <a:gd name="T35" fmla="*/ 13 h 14"/>
                        <a:gd name="T36" fmla="*/ 0 w 49"/>
                        <a:gd name="T37" fmla="*/ 12 h 14"/>
                        <a:gd name="T38" fmla="*/ 0 w 49"/>
                        <a:gd name="T39" fmla="*/ 10 h 14"/>
                        <a:gd name="T40" fmla="*/ 0 w 49"/>
                        <a:gd name="T41" fmla="*/ 9 h 14"/>
                        <a:gd name="T42" fmla="*/ 3 w 49"/>
                        <a:gd name="T43" fmla="*/ 9 h 14"/>
                        <a:gd name="T44" fmla="*/ 6 w 49"/>
                        <a:gd name="T45" fmla="*/ 9 h 14"/>
                        <a:gd name="T46" fmla="*/ 10 w 49"/>
                        <a:gd name="T47" fmla="*/ 9 h 14"/>
                        <a:gd name="T48" fmla="*/ 14 w 49"/>
                        <a:gd name="T49" fmla="*/ 9 h 14"/>
                        <a:gd name="T50" fmla="*/ 18 w 49"/>
                        <a:gd name="T51" fmla="*/ 7 h 14"/>
                        <a:gd name="T52" fmla="*/ 21 w 49"/>
                        <a:gd name="T53" fmla="*/ 7 h 14"/>
                        <a:gd name="T54" fmla="*/ 24 w 49"/>
                        <a:gd name="T55" fmla="*/ 6 h 14"/>
                        <a:gd name="T56" fmla="*/ 27 w 49"/>
                        <a:gd name="T57" fmla="*/ 6 h 14"/>
                        <a:gd name="T58" fmla="*/ 31 w 49"/>
                        <a:gd name="T59" fmla="*/ 4 h 14"/>
                        <a:gd name="T60" fmla="*/ 32 w 49"/>
                        <a:gd name="T61" fmla="*/ 3 h 14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49"/>
                        <a:gd name="T94" fmla="*/ 0 h 14"/>
                        <a:gd name="T95" fmla="*/ 49 w 49"/>
                        <a:gd name="T96" fmla="*/ 14 h 14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49" h="14">
                          <a:moveTo>
                            <a:pt x="32" y="3"/>
                          </a:moveTo>
                          <a:lnTo>
                            <a:pt x="34" y="1"/>
                          </a:lnTo>
                          <a:lnTo>
                            <a:pt x="37" y="0"/>
                          </a:lnTo>
                          <a:lnTo>
                            <a:pt x="40" y="1"/>
                          </a:lnTo>
                          <a:lnTo>
                            <a:pt x="49" y="3"/>
                          </a:lnTo>
                          <a:lnTo>
                            <a:pt x="49" y="4"/>
                          </a:lnTo>
                          <a:lnTo>
                            <a:pt x="47" y="6"/>
                          </a:lnTo>
                          <a:lnTo>
                            <a:pt x="44" y="7"/>
                          </a:lnTo>
                          <a:lnTo>
                            <a:pt x="40" y="9"/>
                          </a:lnTo>
                          <a:lnTo>
                            <a:pt x="36" y="12"/>
                          </a:lnTo>
                          <a:lnTo>
                            <a:pt x="29" y="12"/>
                          </a:lnTo>
                          <a:lnTo>
                            <a:pt x="26" y="13"/>
                          </a:lnTo>
                          <a:lnTo>
                            <a:pt x="21" y="13"/>
                          </a:lnTo>
                          <a:lnTo>
                            <a:pt x="16" y="14"/>
                          </a:lnTo>
                          <a:lnTo>
                            <a:pt x="11" y="14"/>
                          </a:lnTo>
                          <a:lnTo>
                            <a:pt x="6" y="14"/>
                          </a:lnTo>
                          <a:lnTo>
                            <a:pt x="3" y="14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9"/>
                          </a:lnTo>
                          <a:lnTo>
                            <a:pt x="3" y="9"/>
                          </a:lnTo>
                          <a:lnTo>
                            <a:pt x="6" y="9"/>
                          </a:lnTo>
                          <a:lnTo>
                            <a:pt x="10" y="9"/>
                          </a:lnTo>
                          <a:lnTo>
                            <a:pt x="14" y="9"/>
                          </a:lnTo>
                          <a:lnTo>
                            <a:pt x="18" y="7"/>
                          </a:lnTo>
                          <a:lnTo>
                            <a:pt x="21" y="7"/>
                          </a:lnTo>
                          <a:lnTo>
                            <a:pt x="24" y="6"/>
                          </a:lnTo>
                          <a:lnTo>
                            <a:pt x="27" y="6"/>
                          </a:lnTo>
                          <a:lnTo>
                            <a:pt x="31" y="4"/>
                          </a:lnTo>
                          <a:lnTo>
                            <a:pt x="32" y="3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</p:grpSp>
              <p:sp>
                <p:nvSpPr>
                  <p:cNvPr id="93" name="Freeform 520">
                    <a:extLst>
                      <a:ext uri="{FF2B5EF4-FFF2-40B4-BE49-F238E27FC236}">
                        <a16:creationId xmlns:a16="http://schemas.microsoft.com/office/drawing/2014/main" id="{58F06B7A-BB20-2CED-5928-1E170C1105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4" y="3986"/>
                    <a:ext cx="39" cy="7"/>
                  </a:xfrm>
                  <a:custGeom>
                    <a:avLst/>
                    <a:gdLst>
                      <a:gd name="T0" fmla="*/ 0 w 39"/>
                      <a:gd name="T1" fmla="*/ 7 h 7"/>
                      <a:gd name="T2" fmla="*/ 7 w 39"/>
                      <a:gd name="T3" fmla="*/ 7 h 7"/>
                      <a:gd name="T4" fmla="*/ 15 w 39"/>
                      <a:gd name="T5" fmla="*/ 7 h 7"/>
                      <a:gd name="T6" fmla="*/ 23 w 39"/>
                      <a:gd name="T7" fmla="*/ 6 h 7"/>
                      <a:gd name="T8" fmla="*/ 30 w 39"/>
                      <a:gd name="T9" fmla="*/ 5 h 7"/>
                      <a:gd name="T10" fmla="*/ 36 w 39"/>
                      <a:gd name="T11" fmla="*/ 2 h 7"/>
                      <a:gd name="T12" fmla="*/ 39 w 39"/>
                      <a:gd name="T13" fmla="*/ 0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7"/>
                      <a:gd name="T23" fmla="*/ 39 w 39"/>
                      <a:gd name="T24" fmla="*/ 7 h 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7">
                        <a:moveTo>
                          <a:pt x="0" y="7"/>
                        </a:moveTo>
                        <a:lnTo>
                          <a:pt x="7" y="7"/>
                        </a:lnTo>
                        <a:lnTo>
                          <a:pt x="15" y="7"/>
                        </a:lnTo>
                        <a:lnTo>
                          <a:pt x="23" y="6"/>
                        </a:lnTo>
                        <a:lnTo>
                          <a:pt x="30" y="5"/>
                        </a:lnTo>
                        <a:lnTo>
                          <a:pt x="36" y="2"/>
                        </a:lnTo>
                        <a:lnTo>
                          <a:pt x="39" y="0"/>
                        </a:lnTo>
                      </a:path>
                    </a:pathLst>
                  </a:custGeom>
                  <a:noFill/>
                  <a:ln w="3175">
                    <a:solidFill>
                      <a:srgbClr val="E0E0E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2625"/>
                  </a:p>
                </p:txBody>
              </p:sp>
            </p:grpSp>
            <p:grpSp>
              <p:nvGrpSpPr>
                <p:cNvPr id="80" name="Group 521">
                  <a:extLst>
                    <a:ext uri="{FF2B5EF4-FFF2-40B4-BE49-F238E27FC236}">
                      <a16:creationId xmlns:a16="http://schemas.microsoft.com/office/drawing/2014/main" id="{D7422876-6797-D726-E357-B585C918F9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28" y="4022"/>
                  <a:ext cx="254" cy="71"/>
                  <a:chOff x="2828" y="4022"/>
                  <a:chExt cx="254" cy="71"/>
                </a:xfrm>
              </p:grpSpPr>
              <p:grpSp>
                <p:nvGrpSpPr>
                  <p:cNvPr id="81" name="Group 522">
                    <a:extLst>
                      <a:ext uri="{FF2B5EF4-FFF2-40B4-BE49-F238E27FC236}">
                        <a16:creationId xmlns:a16="http://schemas.microsoft.com/office/drawing/2014/main" id="{C44FF4B4-A395-2494-7D92-F237C45D8F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28" y="4022"/>
                    <a:ext cx="254" cy="71"/>
                    <a:chOff x="2828" y="4022"/>
                    <a:chExt cx="254" cy="71"/>
                  </a:xfrm>
                </p:grpSpPr>
                <p:sp>
                  <p:nvSpPr>
                    <p:cNvPr id="89" name="Freeform 523">
                      <a:extLst>
                        <a:ext uri="{FF2B5EF4-FFF2-40B4-BE49-F238E27FC236}">
                          <a16:creationId xmlns:a16="http://schemas.microsoft.com/office/drawing/2014/main" id="{CBA6A61D-B3C0-226B-3566-D6139E87F9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8" y="4022"/>
                      <a:ext cx="254" cy="71"/>
                    </a:xfrm>
                    <a:custGeom>
                      <a:avLst/>
                      <a:gdLst>
                        <a:gd name="T0" fmla="*/ 11 w 254"/>
                        <a:gd name="T1" fmla="*/ 2 h 71"/>
                        <a:gd name="T2" fmla="*/ 5 w 254"/>
                        <a:gd name="T3" fmla="*/ 5 h 71"/>
                        <a:gd name="T4" fmla="*/ 2 w 254"/>
                        <a:gd name="T5" fmla="*/ 9 h 71"/>
                        <a:gd name="T6" fmla="*/ 0 w 254"/>
                        <a:gd name="T7" fmla="*/ 12 h 71"/>
                        <a:gd name="T8" fmla="*/ 0 w 254"/>
                        <a:gd name="T9" fmla="*/ 28 h 71"/>
                        <a:gd name="T10" fmla="*/ 5 w 254"/>
                        <a:gd name="T11" fmla="*/ 32 h 71"/>
                        <a:gd name="T12" fmla="*/ 11 w 254"/>
                        <a:gd name="T13" fmla="*/ 38 h 71"/>
                        <a:gd name="T14" fmla="*/ 34 w 254"/>
                        <a:gd name="T15" fmla="*/ 45 h 71"/>
                        <a:gd name="T16" fmla="*/ 62 w 254"/>
                        <a:gd name="T17" fmla="*/ 54 h 71"/>
                        <a:gd name="T18" fmla="*/ 88 w 254"/>
                        <a:gd name="T19" fmla="*/ 60 h 71"/>
                        <a:gd name="T20" fmla="*/ 112 w 254"/>
                        <a:gd name="T21" fmla="*/ 64 h 71"/>
                        <a:gd name="T22" fmla="*/ 127 w 254"/>
                        <a:gd name="T23" fmla="*/ 67 h 71"/>
                        <a:gd name="T24" fmla="*/ 138 w 254"/>
                        <a:gd name="T25" fmla="*/ 67 h 71"/>
                        <a:gd name="T26" fmla="*/ 156 w 254"/>
                        <a:gd name="T27" fmla="*/ 68 h 71"/>
                        <a:gd name="T28" fmla="*/ 178 w 254"/>
                        <a:gd name="T29" fmla="*/ 70 h 71"/>
                        <a:gd name="T30" fmla="*/ 204 w 254"/>
                        <a:gd name="T31" fmla="*/ 71 h 71"/>
                        <a:gd name="T32" fmla="*/ 222 w 254"/>
                        <a:gd name="T33" fmla="*/ 70 h 71"/>
                        <a:gd name="T34" fmla="*/ 236 w 254"/>
                        <a:gd name="T35" fmla="*/ 67 h 71"/>
                        <a:gd name="T36" fmla="*/ 244 w 254"/>
                        <a:gd name="T37" fmla="*/ 64 h 71"/>
                        <a:gd name="T38" fmla="*/ 249 w 254"/>
                        <a:gd name="T39" fmla="*/ 58 h 71"/>
                        <a:gd name="T40" fmla="*/ 254 w 254"/>
                        <a:gd name="T41" fmla="*/ 50 h 71"/>
                        <a:gd name="T42" fmla="*/ 254 w 254"/>
                        <a:gd name="T43" fmla="*/ 41 h 71"/>
                        <a:gd name="T44" fmla="*/ 254 w 254"/>
                        <a:gd name="T45" fmla="*/ 32 h 71"/>
                        <a:gd name="T46" fmla="*/ 233 w 254"/>
                        <a:gd name="T47" fmla="*/ 35 h 71"/>
                        <a:gd name="T48" fmla="*/ 218 w 254"/>
                        <a:gd name="T49" fmla="*/ 37 h 71"/>
                        <a:gd name="T50" fmla="*/ 205 w 254"/>
                        <a:gd name="T51" fmla="*/ 37 h 71"/>
                        <a:gd name="T52" fmla="*/ 197 w 254"/>
                        <a:gd name="T53" fmla="*/ 35 h 71"/>
                        <a:gd name="T54" fmla="*/ 191 w 254"/>
                        <a:gd name="T55" fmla="*/ 34 h 71"/>
                        <a:gd name="T56" fmla="*/ 163 w 254"/>
                        <a:gd name="T57" fmla="*/ 31 h 71"/>
                        <a:gd name="T58" fmla="*/ 145 w 254"/>
                        <a:gd name="T59" fmla="*/ 31 h 71"/>
                        <a:gd name="T60" fmla="*/ 129 w 254"/>
                        <a:gd name="T61" fmla="*/ 29 h 71"/>
                        <a:gd name="T62" fmla="*/ 108 w 254"/>
                        <a:gd name="T63" fmla="*/ 26 h 71"/>
                        <a:gd name="T64" fmla="*/ 91 w 254"/>
                        <a:gd name="T65" fmla="*/ 25 h 71"/>
                        <a:gd name="T66" fmla="*/ 67 w 254"/>
                        <a:gd name="T67" fmla="*/ 21 h 71"/>
                        <a:gd name="T68" fmla="*/ 47 w 254"/>
                        <a:gd name="T69" fmla="*/ 15 h 71"/>
                        <a:gd name="T70" fmla="*/ 28 w 254"/>
                        <a:gd name="T71" fmla="*/ 9 h 71"/>
                        <a:gd name="T72" fmla="*/ 20 w 254"/>
                        <a:gd name="T73" fmla="*/ 6 h 71"/>
                        <a:gd name="T74" fmla="*/ 16 w 254"/>
                        <a:gd name="T75" fmla="*/ 3 h 71"/>
                        <a:gd name="T76" fmla="*/ 13 w 254"/>
                        <a:gd name="T77" fmla="*/ 0 h 71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254"/>
                        <a:gd name="T118" fmla="*/ 0 h 71"/>
                        <a:gd name="T119" fmla="*/ 254 w 254"/>
                        <a:gd name="T120" fmla="*/ 71 h 71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254" h="71">
                          <a:moveTo>
                            <a:pt x="13" y="0"/>
                          </a:moveTo>
                          <a:lnTo>
                            <a:pt x="11" y="2"/>
                          </a:lnTo>
                          <a:lnTo>
                            <a:pt x="8" y="3"/>
                          </a:lnTo>
                          <a:lnTo>
                            <a:pt x="5" y="5"/>
                          </a:lnTo>
                          <a:lnTo>
                            <a:pt x="3" y="6"/>
                          </a:lnTo>
                          <a:lnTo>
                            <a:pt x="2" y="9"/>
                          </a:lnTo>
                          <a:lnTo>
                            <a:pt x="0" y="11"/>
                          </a:lnTo>
                          <a:lnTo>
                            <a:pt x="0" y="12"/>
                          </a:lnTo>
                          <a:lnTo>
                            <a:pt x="0" y="26"/>
                          </a:lnTo>
                          <a:lnTo>
                            <a:pt x="0" y="28"/>
                          </a:lnTo>
                          <a:lnTo>
                            <a:pt x="2" y="31"/>
                          </a:lnTo>
                          <a:lnTo>
                            <a:pt x="5" y="32"/>
                          </a:lnTo>
                          <a:lnTo>
                            <a:pt x="7" y="35"/>
                          </a:lnTo>
                          <a:lnTo>
                            <a:pt x="11" y="38"/>
                          </a:lnTo>
                          <a:lnTo>
                            <a:pt x="24" y="42"/>
                          </a:lnTo>
                          <a:lnTo>
                            <a:pt x="34" y="45"/>
                          </a:lnTo>
                          <a:lnTo>
                            <a:pt x="47" y="50"/>
                          </a:lnTo>
                          <a:lnTo>
                            <a:pt x="62" y="54"/>
                          </a:lnTo>
                          <a:lnTo>
                            <a:pt x="73" y="57"/>
                          </a:lnTo>
                          <a:lnTo>
                            <a:pt x="88" y="60"/>
                          </a:lnTo>
                          <a:lnTo>
                            <a:pt x="104" y="63"/>
                          </a:lnTo>
                          <a:lnTo>
                            <a:pt x="112" y="64"/>
                          </a:lnTo>
                          <a:lnTo>
                            <a:pt x="121" y="65"/>
                          </a:lnTo>
                          <a:lnTo>
                            <a:pt x="127" y="67"/>
                          </a:lnTo>
                          <a:lnTo>
                            <a:pt x="132" y="67"/>
                          </a:lnTo>
                          <a:lnTo>
                            <a:pt x="138" y="67"/>
                          </a:lnTo>
                          <a:lnTo>
                            <a:pt x="143" y="68"/>
                          </a:lnTo>
                          <a:lnTo>
                            <a:pt x="156" y="68"/>
                          </a:lnTo>
                          <a:lnTo>
                            <a:pt x="168" y="70"/>
                          </a:lnTo>
                          <a:lnTo>
                            <a:pt x="178" y="70"/>
                          </a:lnTo>
                          <a:lnTo>
                            <a:pt x="189" y="70"/>
                          </a:lnTo>
                          <a:lnTo>
                            <a:pt x="204" y="71"/>
                          </a:lnTo>
                          <a:lnTo>
                            <a:pt x="215" y="70"/>
                          </a:lnTo>
                          <a:lnTo>
                            <a:pt x="222" y="70"/>
                          </a:lnTo>
                          <a:lnTo>
                            <a:pt x="230" y="68"/>
                          </a:lnTo>
                          <a:lnTo>
                            <a:pt x="236" y="67"/>
                          </a:lnTo>
                          <a:lnTo>
                            <a:pt x="241" y="65"/>
                          </a:lnTo>
                          <a:lnTo>
                            <a:pt x="244" y="64"/>
                          </a:lnTo>
                          <a:lnTo>
                            <a:pt x="248" y="61"/>
                          </a:lnTo>
                          <a:lnTo>
                            <a:pt x="249" y="58"/>
                          </a:lnTo>
                          <a:lnTo>
                            <a:pt x="252" y="55"/>
                          </a:lnTo>
                          <a:lnTo>
                            <a:pt x="254" y="50"/>
                          </a:lnTo>
                          <a:lnTo>
                            <a:pt x="254" y="45"/>
                          </a:lnTo>
                          <a:lnTo>
                            <a:pt x="254" y="41"/>
                          </a:lnTo>
                          <a:lnTo>
                            <a:pt x="254" y="37"/>
                          </a:lnTo>
                          <a:lnTo>
                            <a:pt x="254" y="32"/>
                          </a:lnTo>
                          <a:lnTo>
                            <a:pt x="238" y="35"/>
                          </a:lnTo>
                          <a:lnTo>
                            <a:pt x="233" y="35"/>
                          </a:lnTo>
                          <a:lnTo>
                            <a:pt x="225" y="37"/>
                          </a:lnTo>
                          <a:lnTo>
                            <a:pt x="218" y="37"/>
                          </a:lnTo>
                          <a:lnTo>
                            <a:pt x="212" y="37"/>
                          </a:lnTo>
                          <a:lnTo>
                            <a:pt x="205" y="37"/>
                          </a:lnTo>
                          <a:lnTo>
                            <a:pt x="200" y="37"/>
                          </a:lnTo>
                          <a:lnTo>
                            <a:pt x="197" y="35"/>
                          </a:lnTo>
                          <a:lnTo>
                            <a:pt x="194" y="35"/>
                          </a:lnTo>
                          <a:lnTo>
                            <a:pt x="191" y="34"/>
                          </a:lnTo>
                          <a:lnTo>
                            <a:pt x="187" y="32"/>
                          </a:lnTo>
                          <a:lnTo>
                            <a:pt x="163" y="31"/>
                          </a:lnTo>
                          <a:lnTo>
                            <a:pt x="151" y="31"/>
                          </a:lnTo>
                          <a:lnTo>
                            <a:pt x="145" y="31"/>
                          </a:lnTo>
                          <a:lnTo>
                            <a:pt x="138" y="31"/>
                          </a:lnTo>
                          <a:lnTo>
                            <a:pt x="129" y="29"/>
                          </a:lnTo>
                          <a:lnTo>
                            <a:pt x="116" y="28"/>
                          </a:lnTo>
                          <a:lnTo>
                            <a:pt x="108" y="26"/>
                          </a:lnTo>
                          <a:lnTo>
                            <a:pt x="99" y="25"/>
                          </a:lnTo>
                          <a:lnTo>
                            <a:pt x="91" y="25"/>
                          </a:lnTo>
                          <a:lnTo>
                            <a:pt x="80" y="22"/>
                          </a:lnTo>
                          <a:lnTo>
                            <a:pt x="67" y="21"/>
                          </a:lnTo>
                          <a:lnTo>
                            <a:pt x="55" y="18"/>
                          </a:lnTo>
                          <a:lnTo>
                            <a:pt x="47" y="15"/>
                          </a:lnTo>
                          <a:lnTo>
                            <a:pt x="37" y="12"/>
                          </a:lnTo>
                          <a:lnTo>
                            <a:pt x="28" y="9"/>
                          </a:lnTo>
                          <a:lnTo>
                            <a:pt x="23" y="8"/>
                          </a:lnTo>
                          <a:lnTo>
                            <a:pt x="20" y="6"/>
                          </a:lnTo>
                          <a:lnTo>
                            <a:pt x="16" y="5"/>
                          </a:lnTo>
                          <a:lnTo>
                            <a:pt x="16" y="3"/>
                          </a:lnTo>
                          <a:lnTo>
                            <a:pt x="15" y="0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sp>
                  <p:nvSpPr>
                    <p:cNvPr id="90" name="Freeform 524">
                      <a:extLst>
                        <a:ext uri="{FF2B5EF4-FFF2-40B4-BE49-F238E27FC236}">
                          <a16:creationId xmlns:a16="http://schemas.microsoft.com/office/drawing/2014/main" id="{B6D03AC8-818A-C94D-69F5-9E18CF957E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8" y="4033"/>
                      <a:ext cx="254" cy="60"/>
                    </a:xfrm>
                    <a:custGeom>
                      <a:avLst/>
                      <a:gdLst>
                        <a:gd name="T0" fmla="*/ 18 w 254"/>
                        <a:gd name="T1" fmla="*/ 8 h 60"/>
                        <a:gd name="T2" fmla="*/ 8 w 254"/>
                        <a:gd name="T3" fmla="*/ 5 h 60"/>
                        <a:gd name="T4" fmla="*/ 2 w 254"/>
                        <a:gd name="T5" fmla="*/ 1 h 60"/>
                        <a:gd name="T6" fmla="*/ 0 w 254"/>
                        <a:gd name="T7" fmla="*/ 2 h 60"/>
                        <a:gd name="T8" fmla="*/ 0 w 254"/>
                        <a:gd name="T9" fmla="*/ 17 h 60"/>
                        <a:gd name="T10" fmla="*/ 5 w 254"/>
                        <a:gd name="T11" fmla="*/ 23 h 60"/>
                        <a:gd name="T12" fmla="*/ 11 w 254"/>
                        <a:gd name="T13" fmla="*/ 27 h 60"/>
                        <a:gd name="T14" fmla="*/ 34 w 254"/>
                        <a:gd name="T15" fmla="*/ 34 h 60"/>
                        <a:gd name="T16" fmla="*/ 62 w 254"/>
                        <a:gd name="T17" fmla="*/ 43 h 60"/>
                        <a:gd name="T18" fmla="*/ 88 w 254"/>
                        <a:gd name="T19" fmla="*/ 49 h 60"/>
                        <a:gd name="T20" fmla="*/ 112 w 254"/>
                        <a:gd name="T21" fmla="*/ 53 h 60"/>
                        <a:gd name="T22" fmla="*/ 127 w 254"/>
                        <a:gd name="T23" fmla="*/ 56 h 60"/>
                        <a:gd name="T24" fmla="*/ 138 w 254"/>
                        <a:gd name="T25" fmla="*/ 56 h 60"/>
                        <a:gd name="T26" fmla="*/ 156 w 254"/>
                        <a:gd name="T27" fmla="*/ 57 h 60"/>
                        <a:gd name="T28" fmla="*/ 178 w 254"/>
                        <a:gd name="T29" fmla="*/ 59 h 60"/>
                        <a:gd name="T30" fmla="*/ 204 w 254"/>
                        <a:gd name="T31" fmla="*/ 60 h 60"/>
                        <a:gd name="T32" fmla="*/ 222 w 254"/>
                        <a:gd name="T33" fmla="*/ 59 h 60"/>
                        <a:gd name="T34" fmla="*/ 231 w 254"/>
                        <a:gd name="T35" fmla="*/ 57 h 60"/>
                        <a:gd name="T36" fmla="*/ 241 w 254"/>
                        <a:gd name="T37" fmla="*/ 54 h 60"/>
                        <a:gd name="T38" fmla="*/ 248 w 254"/>
                        <a:gd name="T39" fmla="*/ 50 h 60"/>
                        <a:gd name="T40" fmla="*/ 252 w 254"/>
                        <a:gd name="T41" fmla="*/ 44 h 60"/>
                        <a:gd name="T42" fmla="*/ 254 w 254"/>
                        <a:gd name="T43" fmla="*/ 34 h 60"/>
                        <a:gd name="T44" fmla="*/ 254 w 254"/>
                        <a:gd name="T45" fmla="*/ 26 h 60"/>
                        <a:gd name="T46" fmla="*/ 252 w 254"/>
                        <a:gd name="T47" fmla="*/ 24 h 60"/>
                        <a:gd name="T48" fmla="*/ 249 w 254"/>
                        <a:gd name="T49" fmla="*/ 28 h 60"/>
                        <a:gd name="T50" fmla="*/ 239 w 254"/>
                        <a:gd name="T51" fmla="*/ 31 h 60"/>
                        <a:gd name="T52" fmla="*/ 226 w 254"/>
                        <a:gd name="T53" fmla="*/ 33 h 60"/>
                        <a:gd name="T54" fmla="*/ 210 w 254"/>
                        <a:gd name="T55" fmla="*/ 34 h 60"/>
                        <a:gd name="T56" fmla="*/ 197 w 254"/>
                        <a:gd name="T57" fmla="*/ 34 h 60"/>
                        <a:gd name="T58" fmla="*/ 178 w 254"/>
                        <a:gd name="T59" fmla="*/ 34 h 60"/>
                        <a:gd name="T60" fmla="*/ 163 w 254"/>
                        <a:gd name="T61" fmla="*/ 34 h 60"/>
                        <a:gd name="T62" fmla="*/ 148 w 254"/>
                        <a:gd name="T63" fmla="*/ 33 h 60"/>
                        <a:gd name="T64" fmla="*/ 130 w 254"/>
                        <a:gd name="T65" fmla="*/ 31 h 60"/>
                        <a:gd name="T66" fmla="*/ 111 w 254"/>
                        <a:gd name="T67" fmla="*/ 30 h 60"/>
                        <a:gd name="T68" fmla="*/ 94 w 254"/>
                        <a:gd name="T69" fmla="*/ 27 h 60"/>
                        <a:gd name="T70" fmla="*/ 77 w 254"/>
                        <a:gd name="T71" fmla="*/ 24 h 60"/>
                        <a:gd name="T72" fmla="*/ 62 w 254"/>
                        <a:gd name="T73" fmla="*/ 21 h 60"/>
                        <a:gd name="T74" fmla="*/ 47 w 254"/>
                        <a:gd name="T75" fmla="*/ 17 h 60"/>
                        <a:gd name="T76" fmla="*/ 36 w 254"/>
                        <a:gd name="T77" fmla="*/ 14 h 60"/>
                        <a:gd name="T78" fmla="*/ 26 w 254"/>
                        <a:gd name="T79" fmla="*/ 11 h 60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54"/>
                        <a:gd name="T121" fmla="*/ 0 h 60"/>
                        <a:gd name="T122" fmla="*/ 254 w 254"/>
                        <a:gd name="T123" fmla="*/ 60 h 60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54" h="60">
                          <a:moveTo>
                            <a:pt x="23" y="10"/>
                          </a:moveTo>
                          <a:lnTo>
                            <a:pt x="18" y="8"/>
                          </a:lnTo>
                          <a:lnTo>
                            <a:pt x="13" y="7"/>
                          </a:lnTo>
                          <a:lnTo>
                            <a:pt x="8" y="5"/>
                          </a:lnTo>
                          <a:lnTo>
                            <a:pt x="5" y="2"/>
                          </a:lnTo>
                          <a:lnTo>
                            <a:pt x="2" y="1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15"/>
                          </a:lnTo>
                          <a:lnTo>
                            <a:pt x="0" y="17"/>
                          </a:lnTo>
                          <a:lnTo>
                            <a:pt x="2" y="20"/>
                          </a:lnTo>
                          <a:lnTo>
                            <a:pt x="5" y="23"/>
                          </a:lnTo>
                          <a:lnTo>
                            <a:pt x="7" y="24"/>
                          </a:lnTo>
                          <a:lnTo>
                            <a:pt x="11" y="27"/>
                          </a:lnTo>
                          <a:lnTo>
                            <a:pt x="24" y="31"/>
                          </a:lnTo>
                          <a:lnTo>
                            <a:pt x="34" y="34"/>
                          </a:lnTo>
                          <a:lnTo>
                            <a:pt x="47" y="39"/>
                          </a:lnTo>
                          <a:lnTo>
                            <a:pt x="62" y="43"/>
                          </a:lnTo>
                          <a:lnTo>
                            <a:pt x="73" y="46"/>
                          </a:lnTo>
                          <a:lnTo>
                            <a:pt x="88" y="49"/>
                          </a:lnTo>
                          <a:lnTo>
                            <a:pt x="101" y="52"/>
                          </a:lnTo>
                          <a:lnTo>
                            <a:pt x="112" y="53"/>
                          </a:lnTo>
                          <a:lnTo>
                            <a:pt x="121" y="54"/>
                          </a:lnTo>
                          <a:lnTo>
                            <a:pt x="127" y="56"/>
                          </a:lnTo>
                          <a:lnTo>
                            <a:pt x="132" y="56"/>
                          </a:lnTo>
                          <a:lnTo>
                            <a:pt x="138" y="56"/>
                          </a:lnTo>
                          <a:lnTo>
                            <a:pt x="143" y="57"/>
                          </a:lnTo>
                          <a:lnTo>
                            <a:pt x="156" y="57"/>
                          </a:lnTo>
                          <a:lnTo>
                            <a:pt x="168" y="59"/>
                          </a:lnTo>
                          <a:lnTo>
                            <a:pt x="178" y="59"/>
                          </a:lnTo>
                          <a:lnTo>
                            <a:pt x="189" y="59"/>
                          </a:lnTo>
                          <a:lnTo>
                            <a:pt x="204" y="60"/>
                          </a:lnTo>
                          <a:lnTo>
                            <a:pt x="215" y="59"/>
                          </a:lnTo>
                          <a:lnTo>
                            <a:pt x="222" y="59"/>
                          </a:lnTo>
                          <a:lnTo>
                            <a:pt x="228" y="59"/>
                          </a:lnTo>
                          <a:lnTo>
                            <a:pt x="231" y="57"/>
                          </a:lnTo>
                          <a:lnTo>
                            <a:pt x="236" y="57"/>
                          </a:lnTo>
                          <a:lnTo>
                            <a:pt x="241" y="54"/>
                          </a:lnTo>
                          <a:lnTo>
                            <a:pt x="244" y="53"/>
                          </a:lnTo>
                          <a:lnTo>
                            <a:pt x="248" y="50"/>
                          </a:lnTo>
                          <a:lnTo>
                            <a:pt x="249" y="47"/>
                          </a:lnTo>
                          <a:lnTo>
                            <a:pt x="252" y="44"/>
                          </a:lnTo>
                          <a:lnTo>
                            <a:pt x="254" y="39"/>
                          </a:lnTo>
                          <a:lnTo>
                            <a:pt x="254" y="34"/>
                          </a:lnTo>
                          <a:lnTo>
                            <a:pt x="254" y="30"/>
                          </a:lnTo>
                          <a:lnTo>
                            <a:pt x="254" y="26"/>
                          </a:lnTo>
                          <a:lnTo>
                            <a:pt x="254" y="21"/>
                          </a:lnTo>
                          <a:lnTo>
                            <a:pt x="252" y="24"/>
                          </a:lnTo>
                          <a:lnTo>
                            <a:pt x="251" y="27"/>
                          </a:lnTo>
                          <a:lnTo>
                            <a:pt x="249" y="28"/>
                          </a:lnTo>
                          <a:lnTo>
                            <a:pt x="244" y="30"/>
                          </a:lnTo>
                          <a:lnTo>
                            <a:pt x="239" y="31"/>
                          </a:lnTo>
                          <a:lnTo>
                            <a:pt x="235" y="33"/>
                          </a:lnTo>
                          <a:lnTo>
                            <a:pt x="226" y="33"/>
                          </a:lnTo>
                          <a:lnTo>
                            <a:pt x="220" y="34"/>
                          </a:lnTo>
                          <a:lnTo>
                            <a:pt x="210" y="34"/>
                          </a:lnTo>
                          <a:lnTo>
                            <a:pt x="202" y="34"/>
                          </a:lnTo>
                          <a:lnTo>
                            <a:pt x="197" y="34"/>
                          </a:lnTo>
                          <a:lnTo>
                            <a:pt x="189" y="34"/>
                          </a:lnTo>
                          <a:lnTo>
                            <a:pt x="178" y="34"/>
                          </a:lnTo>
                          <a:lnTo>
                            <a:pt x="171" y="34"/>
                          </a:lnTo>
                          <a:lnTo>
                            <a:pt x="163" y="34"/>
                          </a:lnTo>
                          <a:lnTo>
                            <a:pt x="156" y="33"/>
                          </a:lnTo>
                          <a:lnTo>
                            <a:pt x="148" y="33"/>
                          </a:lnTo>
                          <a:lnTo>
                            <a:pt x="140" y="33"/>
                          </a:lnTo>
                          <a:lnTo>
                            <a:pt x="130" y="31"/>
                          </a:lnTo>
                          <a:lnTo>
                            <a:pt x="121" y="31"/>
                          </a:lnTo>
                          <a:lnTo>
                            <a:pt x="111" y="30"/>
                          </a:lnTo>
                          <a:lnTo>
                            <a:pt x="103" y="28"/>
                          </a:lnTo>
                          <a:lnTo>
                            <a:pt x="94" y="27"/>
                          </a:lnTo>
                          <a:lnTo>
                            <a:pt x="85" y="26"/>
                          </a:lnTo>
                          <a:lnTo>
                            <a:pt x="77" y="24"/>
                          </a:lnTo>
                          <a:lnTo>
                            <a:pt x="70" y="23"/>
                          </a:lnTo>
                          <a:lnTo>
                            <a:pt x="62" y="21"/>
                          </a:lnTo>
                          <a:lnTo>
                            <a:pt x="54" y="18"/>
                          </a:lnTo>
                          <a:lnTo>
                            <a:pt x="47" y="17"/>
                          </a:lnTo>
                          <a:lnTo>
                            <a:pt x="41" y="15"/>
                          </a:lnTo>
                          <a:lnTo>
                            <a:pt x="36" y="14"/>
                          </a:lnTo>
                          <a:lnTo>
                            <a:pt x="31" y="13"/>
                          </a:lnTo>
                          <a:lnTo>
                            <a:pt x="26" y="11"/>
                          </a:lnTo>
                          <a:lnTo>
                            <a:pt x="23" y="1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  <p:sp>
                  <p:nvSpPr>
                    <p:cNvPr id="91" name="Freeform 525">
                      <a:extLst>
                        <a:ext uri="{FF2B5EF4-FFF2-40B4-BE49-F238E27FC236}">
                          <a16:creationId xmlns:a16="http://schemas.microsoft.com/office/drawing/2014/main" id="{40D40E18-AC39-E0A3-7A1D-CABC116305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46" y="4043"/>
                      <a:ext cx="174" cy="26"/>
                    </a:xfrm>
                    <a:custGeom>
                      <a:avLst/>
                      <a:gdLst>
                        <a:gd name="T0" fmla="*/ 2147483646 w 107"/>
                        <a:gd name="T1" fmla="*/ 6655331 h 18"/>
                        <a:gd name="T2" fmla="*/ 2147483646 w 107"/>
                        <a:gd name="T3" fmla="*/ 7058458 h 18"/>
                        <a:gd name="T4" fmla="*/ 0 w 107"/>
                        <a:gd name="T5" fmla="*/ 0 h 18"/>
                        <a:gd name="T6" fmla="*/ 0 60000 65536"/>
                        <a:gd name="T7" fmla="*/ 0 60000 65536"/>
                        <a:gd name="T8" fmla="*/ 0 60000 65536"/>
                        <a:gd name="T9" fmla="*/ 0 w 107"/>
                        <a:gd name="T10" fmla="*/ 0 h 18"/>
                        <a:gd name="T11" fmla="*/ 107 w 107"/>
                        <a:gd name="T12" fmla="*/ 18 h 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07" h="18">
                          <a:moveTo>
                            <a:pt x="107" y="17"/>
                          </a:moveTo>
                          <a:cubicBezTo>
                            <a:pt x="101" y="18"/>
                            <a:pt x="94" y="18"/>
                            <a:pt x="88" y="18"/>
                          </a:cubicBezTo>
                          <a:cubicBezTo>
                            <a:pt x="52" y="18"/>
                            <a:pt x="19" y="11"/>
                            <a:pt x="0" y="0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rgbClr val="A0A0A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 sz="2625"/>
                    </a:p>
                  </p:txBody>
                </p:sp>
              </p:grpSp>
              <p:grpSp>
                <p:nvGrpSpPr>
                  <p:cNvPr id="82" name="Group 526">
                    <a:extLst>
                      <a:ext uri="{FF2B5EF4-FFF2-40B4-BE49-F238E27FC236}">
                        <a16:creationId xmlns:a16="http://schemas.microsoft.com/office/drawing/2014/main" id="{276CF9FC-C1DA-85A9-6133-3FEAC1FF59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38" y="4043"/>
                    <a:ext cx="163" cy="42"/>
                    <a:chOff x="2838" y="4043"/>
                    <a:chExt cx="163" cy="42"/>
                  </a:xfrm>
                </p:grpSpPr>
                <p:grpSp>
                  <p:nvGrpSpPr>
                    <p:cNvPr id="83" name="Group 527">
                      <a:extLst>
                        <a:ext uri="{FF2B5EF4-FFF2-40B4-BE49-F238E27FC236}">
                          <a16:creationId xmlns:a16="http://schemas.microsoft.com/office/drawing/2014/main" id="{555C9112-623E-6FE4-582E-DCDC77007C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0" y="4073"/>
                      <a:ext cx="31" cy="12"/>
                      <a:chOff x="2970" y="4073"/>
                      <a:chExt cx="31" cy="12"/>
                    </a:xfrm>
                  </p:grpSpPr>
                  <p:sp>
                    <p:nvSpPr>
                      <p:cNvPr id="87" name="Freeform 528">
                        <a:extLst>
                          <a:ext uri="{FF2B5EF4-FFF2-40B4-BE49-F238E27FC236}">
                            <a16:creationId xmlns:a16="http://schemas.microsoft.com/office/drawing/2014/main" id="{4342223F-A919-07C3-049D-E1DAE82D2D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0" y="4073"/>
                        <a:ext cx="31" cy="12"/>
                      </a:xfrm>
                      <a:custGeom>
                        <a:avLst/>
                        <a:gdLst>
                          <a:gd name="T0" fmla="*/ 0 w 31"/>
                          <a:gd name="T1" fmla="*/ 0 h 12"/>
                          <a:gd name="T2" fmla="*/ 0 w 31"/>
                          <a:gd name="T3" fmla="*/ 12 h 12"/>
                          <a:gd name="T4" fmla="*/ 31 w 31"/>
                          <a:gd name="T5" fmla="*/ 12 h 12"/>
                          <a:gd name="T6" fmla="*/ 31 w 31"/>
                          <a:gd name="T7" fmla="*/ 10 h 12"/>
                          <a:gd name="T8" fmla="*/ 5 w 31"/>
                          <a:gd name="T9" fmla="*/ 9 h 12"/>
                          <a:gd name="T10" fmla="*/ 5 w 31"/>
                          <a:gd name="T11" fmla="*/ 0 h 12"/>
                          <a:gd name="T12" fmla="*/ 0 w 31"/>
                          <a:gd name="T13" fmla="*/ 0 h 1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1"/>
                          <a:gd name="T22" fmla="*/ 0 h 12"/>
                          <a:gd name="T23" fmla="*/ 31 w 31"/>
                          <a:gd name="T24" fmla="*/ 12 h 1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1" h="12">
                            <a:moveTo>
                              <a:pt x="0" y="0"/>
                            </a:moveTo>
                            <a:lnTo>
                              <a:pt x="0" y="12"/>
                            </a:lnTo>
                            <a:lnTo>
                              <a:pt x="31" y="12"/>
                            </a:lnTo>
                            <a:lnTo>
                              <a:pt x="31" y="10"/>
                            </a:lnTo>
                            <a:lnTo>
                              <a:pt x="5" y="9"/>
                            </a:lnTo>
                            <a:lnTo>
                              <a:pt x="5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88" name="Freeform 529">
                        <a:extLst>
                          <a:ext uri="{FF2B5EF4-FFF2-40B4-BE49-F238E27FC236}">
                            <a16:creationId xmlns:a16="http://schemas.microsoft.com/office/drawing/2014/main" id="{1E54ACCB-A761-0F9F-7250-E0CE5E54F34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3" y="4073"/>
                        <a:ext cx="28" cy="10"/>
                      </a:xfrm>
                      <a:custGeom>
                        <a:avLst/>
                        <a:gdLst>
                          <a:gd name="T0" fmla="*/ 0 w 28"/>
                          <a:gd name="T1" fmla="*/ 0 h 10"/>
                          <a:gd name="T2" fmla="*/ 28 w 28"/>
                          <a:gd name="T3" fmla="*/ 0 h 10"/>
                          <a:gd name="T4" fmla="*/ 28 w 28"/>
                          <a:gd name="T5" fmla="*/ 10 h 10"/>
                          <a:gd name="T6" fmla="*/ 0 w 28"/>
                          <a:gd name="T7" fmla="*/ 9 h 10"/>
                          <a:gd name="T8" fmla="*/ 0 w 28"/>
                          <a:gd name="T9" fmla="*/ 0 h 1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"/>
                          <a:gd name="T16" fmla="*/ 0 h 10"/>
                          <a:gd name="T17" fmla="*/ 28 w 28"/>
                          <a:gd name="T18" fmla="*/ 10 h 1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" h="10">
                            <a:moveTo>
                              <a:pt x="0" y="0"/>
                            </a:moveTo>
                            <a:lnTo>
                              <a:pt x="28" y="0"/>
                            </a:lnTo>
                            <a:lnTo>
                              <a:pt x="28" y="10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0202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  <p:grpSp>
                  <p:nvGrpSpPr>
                    <p:cNvPr id="84" name="Group 530">
                      <a:extLst>
                        <a:ext uri="{FF2B5EF4-FFF2-40B4-BE49-F238E27FC236}">
                          <a16:creationId xmlns:a16="http://schemas.microsoft.com/office/drawing/2014/main" id="{F8DFAD09-DA60-1470-0BD3-FF33A9C73F3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8" y="4043"/>
                      <a:ext cx="13" cy="13"/>
                      <a:chOff x="2838" y="4043"/>
                      <a:chExt cx="13" cy="13"/>
                    </a:xfrm>
                  </p:grpSpPr>
                  <p:sp>
                    <p:nvSpPr>
                      <p:cNvPr id="85" name="Freeform 531">
                        <a:extLst>
                          <a:ext uri="{FF2B5EF4-FFF2-40B4-BE49-F238E27FC236}">
                            <a16:creationId xmlns:a16="http://schemas.microsoft.com/office/drawing/2014/main" id="{6F13DB9F-AE3A-C4B4-1707-95D0680FCB5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8" y="4043"/>
                        <a:ext cx="13" cy="13"/>
                      </a:xfrm>
                      <a:custGeom>
                        <a:avLst/>
                        <a:gdLst>
                          <a:gd name="T0" fmla="*/ 0 w 13"/>
                          <a:gd name="T1" fmla="*/ 0 h 13"/>
                          <a:gd name="T2" fmla="*/ 0 w 13"/>
                          <a:gd name="T3" fmla="*/ 8 h 13"/>
                          <a:gd name="T4" fmla="*/ 13 w 13"/>
                          <a:gd name="T5" fmla="*/ 13 h 13"/>
                          <a:gd name="T6" fmla="*/ 13 w 13"/>
                          <a:gd name="T7" fmla="*/ 11 h 13"/>
                          <a:gd name="T8" fmla="*/ 0 w 13"/>
                          <a:gd name="T9" fmla="*/ 7 h 13"/>
                          <a:gd name="T10" fmla="*/ 0 w 13"/>
                          <a:gd name="T11" fmla="*/ 1 h 13"/>
                          <a:gd name="T12" fmla="*/ 0 w 13"/>
                          <a:gd name="T13" fmla="*/ 0 h 1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3"/>
                          <a:gd name="T22" fmla="*/ 0 h 13"/>
                          <a:gd name="T23" fmla="*/ 13 w 13"/>
                          <a:gd name="T24" fmla="*/ 13 h 1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3" h="13">
                            <a:moveTo>
                              <a:pt x="0" y="0"/>
                            </a:moveTo>
                            <a:lnTo>
                              <a:pt x="0" y="8"/>
                            </a:lnTo>
                            <a:lnTo>
                              <a:pt x="13" y="13"/>
                            </a:lnTo>
                            <a:lnTo>
                              <a:pt x="13" y="11"/>
                            </a:lnTo>
                            <a:lnTo>
                              <a:pt x="0" y="7"/>
                            </a:lnTo>
                            <a:lnTo>
                              <a:pt x="0" y="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  <p:sp>
                    <p:nvSpPr>
                      <p:cNvPr id="86" name="Freeform 532">
                        <a:extLst>
                          <a:ext uri="{FF2B5EF4-FFF2-40B4-BE49-F238E27FC236}">
                            <a16:creationId xmlns:a16="http://schemas.microsoft.com/office/drawing/2014/main" id="{0893101F-833F-BDBE-07B7-08EA431785A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39" y="4044"/>
                        <a:ext cx="12" cy="10"/>
                      </a:xfrm>
                      <a:custGeom>
                        <a:avLst/>
                        <a:gdLst>
                          <a:gd name="T0" fmla="*/ 0 w 12"/>
                          <a:gd name="T1" fmla="*/ 0 h 10"/>
                          <a:gd name="T2" fmla="*/ 12 w 12"/>
                          <a:gd name="T3" fmla="*/ 4 h 10"/>
                          <a:gd name="T4" fmla="*/ 12 w 12"/>
                          <a:gd name="T5" fmla="*/ 10 h 10"/>
                          <a:gd name="T6" fmla="*/ 0 w 12"/>
                          <a:gd name="T7" fmla="*/ 7 h 10"/>
                          <a:gd name="T8" fmla="*/ 0 w 12"/>
                          <a:gd name="T9" fmla="*/ 0 h 1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"/>
                          <a:gd name="T16" fmla="*/ 0 h 10"/>
                          <a:gd name="T17" fmla="*/ 12 w 12"/>
                          <a:gd name="T18" fmla="*/ 10 h 1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" h="10">
                            <a:moveTo>
                              <a:pt x="0" y="0"/>
                            </a:moveTo>
                            <a:lnTo>
                              <a:pt x="12" y="4"/>
                            </a:lnTo>
                            <a:lnTo>
                              <a:pt x="12" y="10"/>
                            </a:lnTo>
                            <a:lnTo>
                              <a:pt x="0" y="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20202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2625"/>
                      </a:p>
                    </p:txBody>
                  </p:sp>
                </p:grpSp>
              </p:grpSp>
            </p:grpSp>
          </p:grpSp>
        </p:grpSp>
        <p:grpSp>
          <p:nvGrpSpPr>
            <p:cNvPr id="65" name="Group 533">
              <a:extLst>
                <a:ext uri="{FF2B5EF4-FFF2-40B4-BE49-F238E27FC236}">
                  <a16:creationId xmlns:a16="http://schemas.microsoft.com/office/drawing/2014/main" id="{15A237F2-3971-A25E-B74F-20622EA9B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7" y="3832"/>
              <a:ext cx="203" cy="36"/>
              <a:chOff x="3167" y="3832"/>
              <a:chExt cx="203" cy="36"/>
            </a:xfrm>
          </p:grpSpPr>
          <p:sp>
            <p:nvSpPr>
              <p:cNvPr id="66" name="Freeform 534">
                <a:extLst>
                  <a:ext uri="{FF2B5EF4-FFF2-40B4-BE49-F238E27FC236}">
                    <a16:creationId xmlns:a16="http://schemas.microsoft.com/office/drawing/2014/main" id="{017B5CC5-B040-3303-3087-51C1828A5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850"/>
                <a:ext cx="195" cy="9"/>
              </a:xfrm>
              <a:custGeom>
                <a:avLst/>
                <a:gdLst>
                  <a:gd name="T0" fmla="*/ 0 w 195"/>
                  <a:gd name="T1" fmla="*/ 0 h 9"/>
                  <a:gd name="T2" fmla="*/ 186 w 195"/>
                  <a:gd name="T3" fmla="*/ 3 h 9"/>
                  <a:gd name="T4" fmla="*/ 195 w 195"/>
                  <a:gd name="T5" fmla="*/ 2 h 9"/>
                  <a:gd name="T6" fmla="*/ 195 w 195"/>
                  <a:gd name="T7" fmla="*/ 6 h 9"/>
                  <a:gd name="T8" fmla="*/ 186 w 195"/>
                  <a:gd name="T9" fmla="*/ 9 h 9"/>
                  <a:gd name="T10" fmla="*/ 0 w 195"/>
                  <a:gd name="T11" fmla="*/ 6 h 9"/>
                  <a:gd name="T12" fmla="*/ 0 w 195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9"/>
                  <a:gd name="T23" fmla="*/ 195 w 195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9">
                    <a:moveTo>
                      <a:pt x="0" y="0"/>
                    </a:moveTo>
                    <a:lnTo>
                      <a:pt x="186" y="3"/>
                    </a:lnTo>
                    <a:lnTo>
                      <a:pt x="195" y="2"/>
                    </a:lnTo>
                    <a:lnTo>
                      <a:pt x="195" y="6"/>
                    </a:lnTo>
                    <a:lnTo>
                      <a:pt x="186" y="9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67" name="Freeform 535">
                <a:extLst>
                  <a:ext uri="{FF2B5EF4-FFF2-40B4-BE49-F238E27FC236}">
                    <a16:creationId xmlns:a16="http://schemas.microsoft.com/office/drawing/2014/main" id="{5565C864-B6A0-551B-3A5C-EC85B5563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832"/>
                <a:ext cx="187" cy="21"/>
              </a:xfrm>
              <a:custGeom>
                <a:avLst/>
                <a:gdLst>
                  <a:gd name="T0" fmla="*/ 6 w 187"/>
                  <a:gd name="T1" fmla="*/ 0 h 21"/>
                  <a:gd name="T2" fmla="*/ 187 w 187"/>
                  <a:gd name="T3" fmla="*/ 1 h 21"/>
                  <a:gd name="T4" fmla="*/ 186 w 187"/>
                  <a:gd name="T5" fmla="*/ 8 h 21"/>
                  <a:gd name="T6" fmla="*/ 186 w 187"/>
                  <a:gd name="T7" fmla="*/ 21 h 21"/>
                  <a:gd name="T8" fmla="*/ 0 w 187"/>
                  <a:gd name="T9" fmla="*/ 18 h 21"/>
                  <a:gd name="T10" fmla="*/ 0 w 187"/>
                  <a:gd name="T11" fmla="*/ 5 h 21"/>
                  <a:gd name="T12" fmla="*/ 6 w 187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"/>
                  <a:gd name="T22" fmla="*/ 0 h 21"/>
                  <a:gd name="T23" fmla="*/ 187 w 18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" h="21">
                    <a:moveTo>
                      <a:pt x="6" y="0"/>
                    </a:moveTo>
                    <a:lnTo>
                      <a:pt x="187" y="1"/>
                    </a:lnTo>
                    <a:lnTo>
                      <a:pt x="186" y="8"/>
                    </a:lnTo>
                    <a:lnTo>
                      <a:pt x="186" y="21"/>
                    </a:lnTo>
                    <a:lnTo>
                      <a:pt x="0" y="18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68" name="Freeform 536">
                <a:extLst>
                  <a:ext uri="{FF2B5EF4-FFF2-40B4-BE49-F238E27FC236}">
                    <a16:creationId xmlns:a16="http://schemas.microsoft.com/office/drawing/2014/main" id="{76713DCC-0151-E534-28F6-069C1B43F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" y="3832"/>
                <a:ext cx="9" cy="21"/>
              </a:xfrm>
              <a:custGeom>
                <a:avLst/>
                <a:gdLst>
                  <a:gd name="T0" fmla="*/ 1 w 9"/>
                  <a:gd name="T1" fmla="*/ 0 h 21"/>
                  <a:gd name="T2" fmla="*/ 6 w 9"/>
                  <a:gd name="T3" fmla="*/ 4 h 21"/>
                  <a:gd name="T4" fmla="*/ 9 w 9"/>
                  <a:gd name="T5" fmla="*/ 11 h 21"/>
                  <a:gd name="T6" fmla="*/ 9 w 9"/>
                  <a:gd name="T7" fmla="*/ 20 h 21"/>
                  <a:gd name="T8" fmla="*/ 0 w 9"/>
                  <a:gd name="T9" fmla="*/ 21 h 21"/>
                  <a:gd name="T10" fmla="*/ 0 w 9"/>
                  <a:gd name="T11" fmla="*/ 8 h 21"/>
                  <a:gd name="T12" fmla="*/ 1 w 9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1"/>
                  <a:gd name="T23" fmla="*/ 9 w 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1">
                    <a:moveTo>
                      <a:pt x="1" y="0"/>
                    </a:moveTo>
                    <a:lnTo>
                      <a:pt x="6" y="4"/>
                    </a:lnTo>
                    <a:lnTo>
                      <a:pt x="9" y="11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69" name="Freeform 537">
                <a:extLst>
                  <a:ext uri="{FF2B5EF4-FFF2-40B4-BE49-F238E27FC236}">
                    <a16:creationId xmlns:a16="http://schemas.microsoft.com/office/drawing/2014/main" id="{ADDBA08A-A6C5-A582-6E4F-50EB48E03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3832"/>
                <a:ext cx="70" cy="21"/>
              </a:xfrm>
              <a:custGeom>
                <a:avLst/>
                <a:gdLst>
                  <a:gd name="T0" fmla="*/ 4 w 70"/>
                  <a:gd name="T1" fmla="*/ 0 h 21"/>
                  <a:gd name="T2" fmla="*/ 0 w 70"/>
                  <a:gd name="T3" fmla="*/ 8 h 21"/>
                  <a:gd name="T4" fmla="*/ 0 w 70"/>
                  <a:gd name="T5" fmla="*/ 20 h 21"/>
                  <a:gd name="T6" fmla="*/ 65 w 70"/>
                  <a:gd name="T7" fmla="*/ 21 h 21"/>
                  <a:gd name="T8" fmla="*/ 65 w 70"/>
                  <a:gd name="T9" fmla="*/ 8 h 21"/>
                  <a:gd name="T10" fmla="*/ 70 w 70"/>
                  <a:gd name="T11" fmla="*/ 0 h 21"/>
                  <a:gd name="T12" fmla="*/ 4 w 7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4" y="0"/>
                    </a:moveTo>
                    <a:lnTo>
                      <a:pt x="0" y="8"/>
                    </a:lnTo>
                    <a:lnTo>
                      <a:pt x="0" y="20"/>
                    </a:lnTo>
                    <a:lnTo>
                      <a:pt x="65" y="21"/>
                    </a:lnTo>
                    <a:lnTo>
                      <a:pt x="65" y="8"/>
                    </a:lnTo>
                    <a:lnTo>
                      <a:pt x="7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70" name="Freeform 538">
                <a:extLst>
                  <a:ext uri="{FF2B5EF4-FFF2-40B4-BE49-F238E27FC236}">
                    <a16:creationId xmlns:a16="http://schemas.microsoft.com/office/drawing/2014/main" id="{3C13BD39-F07F-D2EA-8702-CFB207285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" y="3853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6 h 6"/>
                  <a:gd name="T4" fmla="*/ 9 w 9"/>
                  <a:gd name="T5" fmla="*/ 3 h 6"/>
                  <a:gd name="T6" fmla="*/ 9 w 9"/>
                  <a:gd name="T7" fmla="*/ 0 h 6"/>
                  <a:gd name="T8" fmla="*/ 0 w 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"/>
                  <a:gd name="T17" fmla="*/ 9 w 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">
                    <a:moveTo>
                      <a:pt x="0" y="0"/>
                    </a:moveTo>
                    <a:lnTo>
                      <a:pt x="0" y="6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625"/>
              </a:p>
            </p:txBody>
          </p:sp>
          <p:sp>
            <p:nvSpPr>
              <p:cNvPr id="71" name="Freeform 539">
                <a:extLst>
                  <a:ext uri="{FF2B5EF4-FFF2-40B4-BE49-F238E27FC236}">
                    <a16:creationId xmlns:a16="http://schemas.microsoft.com/office/drawing/2014/main" id="{D58CB741-C603-FB50-CAE5-E198D87C1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3859"/>
                <a:ext cx="203" cy="9"/>
              </a:xfrm>
              <a:custGeom>
                <a:avLst/>
                <a:gdLst>
                  <a:gd name="T0" fmla="*/ 23 w 203"/>
                  <a:gd name="T1" fmla="*/ 0 h 9"/>
                  <a:gd name="T2" fmla="*/ 65 w 203"/>
                  <a:gd name="T3" fmla="*/ 0 h 9"/>
                  <a:gd name="T4" fmla="*/ 104 w 203"/>
                  <a:gd name="T5" fmla="*/ 0 h 9"/>
                  <a:gd name="T6" fmla="*/ 153 w 203"/>
                  <a:gd name="T7" fmla="*/ 2 h 9"/>
                  <a:gd name="T8" fmla="*/ 184 w 203"/>
                  <a:gd name="T9" fmla="*/ 3 h 9"/>
                  <a:gd name="T10" fmla="*/ 200 w 203"/>
                  <a:gd name="T11" fmla="*/ 4 h 9"/>
                  <a:gd name="T12" fmla="*/ 203 w 203"/>
                  <a:gd name="T13" fmla="*/ 6 h 9"/>
                  <a:gd name="T14" fmla="*/ 199 w 203"/>
                  <a:gd name="T15" fmla="*/ 7 h 9"/>
                  <a:gd name="T16" fmla="*/ 190 w 203"/>
                  <a:gd name="T17" fmla="*/ 9 h 9"/>
                  <a:gd name="T18" fmla="*/ 181 w 203"/>
                  <a:gd name="T19" fmla="*/ 9 h 9"/>
                  <a:gd name="T20" fmla="*/ 150 w 203"/>
                  <a:gd name="T21" fmla="*/ 6 h 9"/>
                  <a:gd name="T22" fmla="*/ 119 w 203"/>
                  <a:gd name="T23" fmla="*/ 4 h 9"/>
                  <a:gd name="T24" fmla="*/ 88 w 203"/>
                  <a:gd name="T25" fmla="*/ 4 h 9"/>
                  <a:gd name="T26" fmla="*/ 62 w 203"/>
                  <a:gd name="T27" fmla="*/ 3 h 9"/>
                  <a:gd name="T28" fmla="*/ 36 w 203"/>
                  <a:gd name="T29" fmla="*/ 3 h 9"/>
                  <a:gd name="T30" fmla="*/ 0 w 203"/>
                  <a:gd name="T31" fmla="*/ 3 h 9"/>
                  <a:gd name="T32" fmla="*/ 3 w 203"/>
                  <a:gd name="T33" fmla="*/ 2 h 9"/>
                  <a:gd name="T34" fmla="*/ 8 w 203"/>
                  <a:gd name="T35" fmla="*/ 2 h 9"/>
                  <a:gd name="T36" fmla="*/ 23 w 20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3"/>
                  <a:gd name="T58" fmla="*/ 0 h 9"/>
                  <a:gd name="T59" fmla="*/ 203 w 203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3" h="9">
                    <a:moveTo>
                      <a:pt x="23" y="0"/>
                    </a:moveTo>
                    <a:lnTo>
                      <a:pt x="65" y="0"/>
                    </a:lnTo>
                    <a:lnTo>
                      <a:pt x="104" y="0"/>
                    </a:lnTo>
                    <a:lnTo>
                      <a:pt x="153" y="2"/>
                    </a:lnTo>
                    <a:lnTo>
                      <a:pt x="184" y="3"/>
                    </a:lnTo>
                    <a:lnTo>
                      <a:pt x="200" y="4"/>
                    </a:lnTo>
                    <a:lnTo>
                      <a:pt x="203" y="6"/>
                    </a:lnTo>
                    <a:lnTo>
                      <a:pt x="199" y="7"/>
                    </a:lnTo>
                    <a:lnTo>
                      <a:pt x="190" y="9"/>
                    </a:lnTo>
                    <a:lnTo>
                      <a:pt x="181" y="9"/>
                    </a:lnTo>
                    <a:lnTo>
                      <a:pt x="150" y="6"/>
                    </a:lnTo>
                    <a:lnTo>
                      <a:pt x="119" y="4"/>
                    </a:lnTo>
                    <a:lnTo>
                      <a:pt x="88" y="4"/>
                    </a:lnTo>
                    <a:lnTo>
                      <a:pt x="62" y="3"/>
                    </a:lnTo>
                    <a:lnTo>
                      <a:pt x="36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8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625"/>
              </a:p>
            </p:txBody>
          </p:sp>
        </p:grpSp>
      </p:grpSp>
      <p:pic>
        <p:nvPicPr>
          <p:cNvPr id="196" name="Рисунок 1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60281">
            <a:off x="9923418" y="9159626"/>
            <a:ext cx="37188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66</Words>
  <Application>Microsoft Office PowerPoint</Application>
  <PresentationFormat>A3 (297x420 мм)</PresentationFormat>
  <Paragraphs>14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gochs7</dc:creator>
  <cp:lastModifiedBy>Шаркевич Роман Дмитриевич</cp:lastModifiedBy>
  <cp:revision>41</cp:revision>
  <cp:lastPrinted>2024-12-18T14:22:44Z</cp:lastPrinted>
  <dcterms:created xsi:type="dcterms:W3CDTF">2018-08-09T07:22:50Z</dcterms:created>
  <dcterms:modified xsi:type="dcterms:W3CDTF">2024-12-18T14:33:30Z</dcterms:modified>
</cp:coreProperties>
</file>