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F641C-C50B-47A7-9E8F-8F23E0868AC3}" type="datetimeFigureOut">
              <a:rPr lang="ru-RU" smtClean="0"/>
              <a:t>10.06.2020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8752A-105D-4D69-ADEC-473FB53586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OAO RZD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pch11_EfimovaDA</dc:creator>
  <cp:lastModifiedBy>pch11_EfimovaDA</cp:lastModifiedBy>
  <cp:revision>2</cp:revision>
  <dcterms:created xsi:type="dcterms:W3CDTF">2020-06-10T11:16:58Z</dcterms:created>
  <dcterms:modified xsi:type="dcterms:W3CDTF">2020-06-10T11:21:46Z</dcterms:modified>
</cp:coreProperties>
</file>